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3"/>
  </p:notesMasterIdLst>
  <p:handoutMasterIdLst>
    <p:handoutMasterId r:id="rId14"/>
  </p:handoutMasterIdLst>
  <p:sldIdLst>
    <p:sldId id="277" r:id="rId5"/>
    <p:sldId id="278" r:id="rId6"/>
    <p:sldId id="258" r:id="rId7"/>
    <p:sldId id="296" r:id="rId8"/>
    <p:sldId id="297" r:id="rId9"/>
    <p:sldId id="298" r:id="rId10"/>
    <p:sldId id="299" r:id="rId11"/>
    <p:sldId id="276" r:id="rId12"/>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4" name="作者"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snapToGrid="0">
      <p:cViewPr varScale="1">
        <p:scale>
          <a:sx n="94" d="100"/>
          <a:sy n="94" d="100"/>
        </p:scale>
        <p:origin x="692" y="56"/>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4620" y="102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heme" Target="theme/theme1.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1BCF7363-46B3-4791-B1F1-74C9C73C71E6}" type="datetime1">
              <a:rPr lang="zh-CN" altLang="en-US" smtClean="0">
                <a:latin typeface="Microsoft YaHei UI" panose="020B0503020204020204" pitchFamily="34" charset="-122"/>
                <a:ea typeface="Microsoft YaHei UI" panose="020B0503020204020204" pitchFamily="34" charset="-122"/>
              </a:rPr>
              <a:t>2021/11/13</a:t>
            </a:fld>
            <a:endParaRPr lang="zh-CN" altLang="en-US">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4BF9A36D-7FAC-478F-9944-F324014F6FD1}"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651558A8-E2C3-4D4F-B74A-F34DB9A5CC63}" type="datetime1">
              <a:rPr lang="zh-CN" altLang="en-US" noProof="0" smtClean="0"/>
              <a:t>2021/11/13</a:t>
            </a:fld>
            <a:endParaRPr lang="zh-CN" altLang="en-US" noProof="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D4B9A9E5-4F7F-4A7D-9DE1-899232329269}" type="slidenum">
              <a:rPr lang="en-US" altLang="zh-CN" noProof="0" smtClean="0"/>
              <a:pPr/>
              <a:t>‹#›</a:t>
            </a:fld>
            <a:endParaRPr lang="zh-CN" altLang="en-US" noProof="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1</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446614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924196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3</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776464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4</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9328928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0701338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6</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79055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7</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95656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5"/>
          </p:nvPr>
        </p:nvSpPr>
        <p:spPr/>
        <p:txBody>
          <a:bodyPr rtlCol="0"/>
          <a:lstStyle/>
          <a:p>
            <a:pPr rtl="0"/>
            <a:fld id="{D4B9A9E5-4F7F-4A7D-9DE1-899232329269}" type="slidenum">
              <a:rPr lang="en-US" altLang="zh-CN" smtClean="0">
                <a:latin typeface="Microsoft YaHei UI" panose="020B0503020204020204" pitchFamily="34" charset="-122"/>
                <a:ea typeface="Microsoft YaHei UI" panose="020B0503020204020204" pitchFamily="34" charset="-122"/>
              </a:rPr>
              <a:t>8</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703282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2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2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rtlCol="0" anchor="b">
            <a:noAutofit/>
          </a:bodyPr>
          <a:lstStyle>
            <a:lvl1pPr algn="l">
              <a:defRPr sz="3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单击以编辑模板标题样式</a:t>
            </a:r>
          </a:p>
        </p:txBody>
      </p:sp>
      <p:sp>
        <p:nvSpPr>
          <p:cNvPr id="3" name="副标题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6416041" y="5586890"/>
            <a:ext cx="4941770" cy="396660"/>
          </a:xfrm>
        </p:spPr>
        <p:txBody>
          <a:bodyPr rtlCol="0">
            <a:normAutofit/>
          </a:bodyPr>
          <a:lstStyle>
            <a:lvl1pPr marL="0" indent="0" algn="l">
              <a:lnSpc>
                <a:spcPct val="100000"/>
              </a:lnSpc>
              <a:buNone/>
              <a:defRPr sz="160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pic>
        <p:nvPicPr>
          <p:cNvPr id="8" name="图形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市场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3" name="文本占位符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p>
        </p:txBody>
      </p:sp>
      <p:sp>
        <p:nvSpPr>
          <p:cNvPr id="23" name="文本占位符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p>
        </p:txBody>
      </p:sp>
      <p:sp>
        <p:nvSpPr>
          <p:cNvPr id="24" name="文本占位符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rtlCol="0" anchor="ctr">
            <a:noAutofit/>
          </a:bodyPr>
          <a:lstStyle>
            <a:lvl1pPr marL="0" indent="0" algn="ctr">
              <a:buNone/>
              <a:defRPr lang="en-US" sz="4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p>
        </p:txBody>
      </p:sp>
      <p:sp>
        <p:nvSpPr>
          <p:cNvPr id="4" name="内容占位符 3">
            <a:extLst>
              <a:ext uri="{FF2B5EF4-FFF2-40B4-BE49-F238E27FC236}">
                <a16:creationId xmlns:a16="http://schemas.microsoft.com/office/drawing/2014/main" id="{AC9B20CF-6B91-4562-B799-0ABDAEBC0D2A}"/>
              </a:ext>
            </a:extLst>
          </p:cNvPr>
          <p:cNvSpPr>
            <a:spLocks noGrp="1"/>
          </p:cNvSpPr>
          <p:nvPr>
            <p:ph sz="half" idx="2" hasCustomPrompt="1"/>
          </p:nvPr>
        </p:nvSpPr>
        <p:spPr>
          <a:xfrm>
            <a:off x="1129698"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单击以编辑</a:t>
            </a:r>
          </a:p>
        </p:txBody>
      </p:sp>
      <p:sp>
        <p:nvSpPr>
          <p:cNvPr id="6" name="内容占位符 5">
            <a:extLst>
              <a:ext uri="{FF2B5EF4-FFF2-40B4-BE49-F238E27FC236}">
                <a16:creationId xmlns:a16="http://schemas.microsoft.com/office/drawing/2014/main" id="{B36EE64B-44BF-4634-97BC-5ED74C6DF280}"/>
              </a:ext>
            </a:extLst>
          </p:cNvPr>
          <p:cNvSpPr>
            <a:spLocks noGrp="1"/>
          </p:cNvSpPr>
          <p:nvPr>
            <p:ph sz="quarter" idx="4" hasCustomPrompt="1"/>
          </p:nvPr>
        </p:nvSpPr>
        <p:spPr>
          <a:xfrm>
            <a:off x="4526261" y="4824188"/>
            <a:ext cx="3139479" cy="462927"/>
          </a:xfrm>
        </p:spPr>
        <p:txBody>
          <a:bodyPr rtlCol="0">
            <a:normAutofit/>
          </a:bodyPr>
          <a:lstStyle>
            <a:lvl1pPr marL="0" indent="0" algn="ctr">
              <a:lnSpc>
                <a:spcPct val="100000"/>
              </a:lnSpc>
              <a:buNone/>
              <a:defRPr sz="2000" cap="all"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单击以编辑</a:t>
            </a:r>
          </a:p>
        </p:txBody>
      </p:sp>
      <p:sp>
        <p:nvSpPr>
          <p:cNvPr id="22" name="内容占位符 3">
            <a:extLst>
              <a:ext uri="{FF2B5EF4-FFF2-40B4-BE49-F238E27FC236}">
                <a16:creationId xmlns:a16="http://schemas.microsoft.com/office/drawing/2014/main" id="{C464A9BD-B815-4632-8F54-6EB70E48BAFF}"/>
              </a:ext>
            </a:extLst>
          </p:cNvPr>
          <p:cNvSpPr>
            <a:spLocks noGrp="1"/>
          </p:cNvSpPr>
          <p:nvPr>
            <p:ph sz="half" idx="14" hasCustomPrompt="1"/>
          </p:nvPr>
        </p:nvSpPr>
        <p:spPr>
          <a:xfrm>
            <a:off x="7938210" y="4824188"/>
            <a:ext cx="3124093" cy="462927"/>
          </a:xfrm>
        </p:spPr>
        <p:txBody>
          <a:bodyPr rtlCol="0">
            <a:noAutofit/>
          </a:bodyPr>
          <a:lstStyle>
            <a:lvl1pPr marL="0" indent="0" algn="ctr">
              <a:lnSpc>
                <a:spcPct val="100000"/>
              </a:lnSpc>
              <a:buNone/>
              <a:defRPr sz="2000" cap="all"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单击以编辑</a:t>
            </a:r>
          </a:p>
        </p:txBody>
      </p:sp>
      <p:pic>
        <p:nvPicPr>
          <p:cNvPr id="11" name="图形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图形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图形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内容占位符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单击此处编辑母版文本样式</a:t>
            </a:r>
          </a:p>
        </p:txBody>
      </p:sp>
      <p:sp>
        <p:nvSpPr>
          <p:cNvPr id="26" name="内容占位符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rtlCol="0">
            <a:normAutofit/>
          </a:bodyPr>
          <a:lstStyle>
            <a:lvl1pPr marL="0" indent="0" algn="ctr">
              <a:lnSpc>
                <a:spcPct val="100000"/>
              </a:lnSpc>
              <a:buNone/>
              <a:defRPr sz="1400" cap="none"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gn="ctr">
              <a:lnSpc>
                <a:spcPct val="100000"/>
              </a:lnSpc>
              <a:buNone/>
              <a:defRPr sz="1400" cap="none"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单击此处编辑母版文本样式</a:t>
            </a:r>
          </a:p>
          <a:p>
            <a:pPr lvl="1" rtl="0"/>
            <a:r>
              <a:rPr lang="zh-CN" altLang="en-US" noProof="0"/>
              <a:t>二级</a:t>
            </a:r>
          </a:p>
        </p:txBody>
      </p:sp>
      <p:sp>
        <p:nvSpPr>
          <p:cNvPr id="27" name="内容占位符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rtlCol="0">
            <a:normAutofit/>
          </a:bodyPr>
          <a:lstStyle>
            <a:lvl1pPr marL="0" indent="0" algn="ctr">
              <a:lnSpc>
                <a:spcPct val="100000"/>
              </a:lnSpc>
              <a:buNone/>
              <a:defRPr sz="1400" cap="none"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rtl="0"/>
            <a:r>
              <a:rPr lang="zh-CN" altLang="en-US" noProof="0"/>
              <a:t>单击此处编辑母版文本样式</a:t>
            </a:r>
          </a:p>
        </p:txBody>
      </p:sp>
      <p:sp>
        <p:nvSpPr>
          <p:cNvPr id="7" name="日期占位符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9" name="幻灯片编号占位符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rtlCol="0">
            <a:normAutofit/>
          </a:bodyPr>
          <a:lstStyle>
            <a:lvl1pP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3" name="文本占位符 2">
            <a:extLst>
              <a:ext uri="{FF2B5EF4-FFF2-40B4-BE49-F238E27FC236}">
                <a16:creationId xmlns:a16="http://schemas.microsoft.com/office/drawing/2014/main" id="{B659CD1F-9DFB-4048-9B9B-2BD7D4EC6400}"/>
              </a:ext>
            </a:extLst>
          </p:cNvPr>
          <p:cNvSpPr>
            <a:spLocks noGrp="1"/>
          </p:cNvSpPr>
          <p:nvPr>
            <p:ph type="body" idx="1"/>
          </p:nvPr>
        </p:nvSpPr>
        <p:spPr>
          <a:xfrm>
            <a:off x="2933700" y="2776936"/>
            <a:ext cx="3924300"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 name="文本占位符 4">
            <a:extLst>
              <a:ext uri="{FF2B5EF4-FFF2-40B4-BE49-F238E27FC236}">
                <a16:creationId xmlns:a16="http://schemas.microsoft.com/office/drawing/2014/main" id="{B374FC39-67F6-42EA-BCD1-F69AE2F0F22D}"/>
              </a:ext>
            </a:extLst>
          </p:cNvPr>
          <p:cNvSpPr>
            <a:spLocks noGrp="1"/>
          </p:cNvSpPr>
          <p:nvPr>
            <p:ph type="body" sz="quarter" idx="3"/>
          </p:nvPr>
        </p:nvSpPr>
        <p:spPr>
          <a:xfrm>
            <a:off x="7410173" y="2776936"/>
            <a:ext cx="3943627" cy="823912"/>
          </a:xfrm>
        </p:spPr>
        <p:txBody>
          <a:bodyPr rtlCol="0" anchor="b">
            <a:noAutofit/>
          </a:bodyPr>
          <a:lstStyle>
            <a:lvl1pPr marL="0" indent="0">
              <a:buNone/>
              <a:defRPr lang="en-US" sz="2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单击此处编辑母版文本样式</a:t>
            </a:r>
          </a:p>
        </p:txBody>
      </p:sp>
      <p:sp>
        <p:nvSpPr>
          <p:cNvPr id="6" name="内容占位符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日期占位符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9" name="幻灯片编号占位符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pic>
        <p:nvPicPr>
          <p:cNvPr id="11" name="图形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pic>
        <p:nvPicPr>
          <p:cNvPr id="14" name="图形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标题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20" name="文本占位符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25" name="文本占位符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26" name="文本占位符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27" name="文本占位符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28" name="文本占位符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29" name="文本占位符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21" name="日期占位符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22" name="页脚占位符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24" name="幻灯片编号占位符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日程表 2">
    <p:spTree>
      <p:nvGrpSpPr>
        <p:cNvPr id="1" name=""/>
        <p:cNvGrpSpPr/>
        <p:nvPr/>
      </p:nvGrpSpPr>
      <p:grpSpPr>
        <a:xfrm>
          <a:off x="0" y="0"/>
          <a:ext cx="0" cy="0"/>
          <a:chOff x="0" y="0"/>
          <a:chExt cx="0" cy="0"/>
        </a:xfrm>
      </p:grpSpPr>
      <p:sp>
        <p:nvSpPr>
          <p:cNvPr id="4" name="长方形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solidFill>
                <a:schemeClr val="tx1">
                  <a:lumMod val="75000"/>
                  <a:lumOff val="25000"/>
                </a:schemeClr>
              </a:solidFill>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rtlCol="0">
            <a:normAutofit/>
          </a:bodyPr>
          <a:lstStyle>
            <a:lvl1pPr algn="l">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6" name="文本占位符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rtlCol="0" anchor="ctr"/>
          <a:lstStyle>
            <a:lvl1pPr marL="0" indent="0" algn="l">
              <a:buNone/>
              <a:defRPr sz="1400" b="1">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年</a:t>
            </a:r>
            <a:endParaRPr lang="zh-CN" altLang="en-ZA" noProof="0"/>
          </a:p>
        </p:txBody>
      </p:sp>
      <p:sp>
        <p:nvSpPr>
          <p:cNvPr id="7" name="文本占位符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8" name="文本占位符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9" name="文本占位符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0" name="文本占位符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1" name="文本占位符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rtlCol="0" anchor="ctr"/>
          <a:lstStyle>
            <a:lvl1pPr marL="0" indent="0" algn="l">
              <a:buNone/>
              <a:defRPr sz="1400" b="1">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年</a:t>
            </a:r>
            <a:endParaRPr lang="zh-CN" altLang="en-ZA" noProof="0"/>
          </a:p>
        </p:txBody>
      </p:sp>
      <p:sp>
        <p:nvSpPr>
          <p:cNvPr id="12" name="文本占位符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3" name="文本占位符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4" name="文本占位符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5" name="文本占位符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6" name="文本占位符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7" name="文本占位符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8" name="文本占位符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19" name="文本占位符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0" name="文本占位符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1" name="文本占位符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2" name="文本占位符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3" name="文本占位符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4" name="文本占位符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5" name="文本占位符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6" name="文本占位符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7" name="文本占位符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8" name="文本占位符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29" name="文本占位符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30" name="文本占位符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31" name="文本占位符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rtlCol="0">
            <a:noAutofit/>
          </a:bodyPr>
          <a:lstStyle>
            <a:lvl1pPr marL="0" indent="0" algn="ctr">
              <a:buNone/>
              <a:defRPr sz="10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en-US" altLang="zh-CN" noProof="0"/>
              <a:t>MM</a:t>
            </a:r>
            <a:endParaRPr lang="zh-CN" altLang="en-ZA" noProof="0"/>
          </a:p>
        </p:txBody>
      </p:sp>
      <p:sp>
        <p:nvSpPr>
          <p:cNvPr id="32" name="长方形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ZA" noProof="0">
              <a:solidFill>
                <a:schemeClr val="tx1">
                  <a:lumMod val="75000"/>
                  <a:lumOff val="25000"/>
                </a:schemeClr>
              </a:solidFill>
              <a:latin typeface="Microsoft YaHei UI" panose="020B0503020204020204" pitchFamily="34" charset="-122"/>
              <a:ea typeface="Microsoft YaHei UI" panose="020B0503020204020204" pitchFamily="34" charset="-122"/>
            </a:endParaRPr>
          </a:p>
        </p:txBody>
      </p:sp>
      <p:sp>
        <p:nvSpPr>
          <p:cNvPr id="36" name="日期占位符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37" name="页脚占位符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38" name="灯片编号占位符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Art">
    <p:spTree>
      <p:nvGrpSpPr>
        <p:cNvPr id="1" name=""/>
        <p:cNvGrpSpPr/>
        <p:nvPr/>
      </p:nvGrpSpPr>
      <p:grpSpPr>
        <a:xfrm>
          <a:off x="0" y="0"/>
          <a:ext cx="0" cy="0"/>
          <a:chOff x="0" y="0"/>
          <a:chExt cx="0" cy="0"/>
        </a:xfrm>
      </p:grpSpPr>
      <p:sp>
        <p:nvSpPr>
          <p:cNvPr id="7" name="SmartArt 占位符 6">
            <a:extLst>
              <a:ext uri="{FF2B5EF4-FFF2-40B4-BE49-F238E27FC236}">
                <a16:creationId xmlns:a16="http://schemas.microsoft.com/office/drawing/2014/main" id="{156CA116-0F6E-4EE9-B34F-03BA07161A7A}"/>
              </a:ext>
            </a:extLst>
          </p:cNvPr>
          <p:cNvSpPr>
            <a:spLocks noGrp="1"/>
          </p:cNvSpPr>
          <p:nvPr>
            <p:ph type="dgm" sz="quarter" idx="15" hasCustomPrompt="1"/>
          </p:nvPr>
        </p:nvSpPr>
        <p:spPr>
          <a:xfrm>
            <a:off x="838200" y="2136776"/>
            <a:ext cx="10515600" cy="3697645"/>
          </a:xfrm>
        </p:spPr>
        <p:txBody>
          <a:bodyPr rtlCol="0"/>
          <a:lstStyle>
            <a:lvl1pPr>
              <a:defRPr>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 </a:t>
            </a:r>
            <a:r>
              <a:rPr lang="en-US" altLang="zh-CN" noProof="0"/>
              <a:t>SmartArt </a:t>
            </a:r>
            <a:r>
              <a:rPr lang="zh-CN" altLang="en-US" noProof="0"/>
              <a:t>图形</a:t>
            </a:r>
          </a:p>
        </p:txBody>
      </p:sp>
      <p:sp>
        <p:nvSpPr>
          <p:cNvPr id="2" name="标题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rtlCol="0">
            <a:normAutofit/>
          </a:bodyPr>
          <a:lstStyle>
            <a:lvl1pPr algn="ct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3" name="日期占位符 2">
            <a:extLst>
              <a:ext uri="{FF2B5EF4-FFF2-40B4-BE49-F238E27FC236}">
                <a16:creationId xmlns:a16="http://schemas.microsoft.com/office/drawing/2014/main" id="{7E085D26-FA83-4414-959E-98936A772670}"/>
              </a:ext>
            </a:extLst>
          </p:cNvPr>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4" name="页脚占位符 3">
            <a:extLst>
              <a:ext uri="{FF2B5EF4-FFF2-40B4-BE49-F238E27FC236}">
                <a16:creationId xmlns:a16="http://schemas.microsoft.com/office/drawing/2014/main" id="{1FB52E93-DE4C-4341-8D83-F0230E38B1A1}"/>
              </a:ext>
            </a:extLst>
          </p:cNvPr>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cxnSp>
        <p:nvCxnSpPr>
          <p:cNvPr id="10" name="直接连接符​​(S)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S)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灯片编号占位符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团队幻灯片 4 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11" name="图片占位符 10">
            <a:extLst>
              <a:ext uri="{FF2B5EF4-FFF2-40B4-BE49-F238E27FC236}">
                <a16:creationId xmlns:a16="http://schemas.microsoft.com/office/drawing/2014/main" id="{B0BDE76A-30A6-4268-9656-28A484C3DCC9}"/>
              </a:ext>
            </a:extLst>
          </p:cNvPr>
          <p:cNvSpPr>
            <a:spLocks noGrp="1"/>
          </p:cNvSpPr>
          <p:nvPr>
            <p:ph type="pic" sz="quarter" idx="14" hasCustomPrompt="1"/>
          </p:nvPr>
        </p:nvSpPr>
        <p:spPr>
          <a:xfrm>
            <a:off x="1487181"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7" name="图片占位符 10">
            <a:extLst>
              <a:ext uri="{FF2B5EF4-FFF2-40B4-BE49-F238E27FC236}">
                <a16:creationId xmlns:a16="http://schemas.microsoft.com/office/drawing/2014/main" id="{C4CA5C9C-91D5-44B1-A82A-A49732B4691A}"/>
              </a:ext>
            </a:extLst>
          </p:cNvPr>
          <p:cNvSpPr>
            <a:spLocks noGrp="1"/>
          </p:cNvSpPr>
          <p:nvPr>
            <p:ph type="pic" sz="quarter" idx="15" hasCustomPrompt="1"/>
          </p:nvPr>
        </p:nvSpPr>
        <p:spPr>
          <a:xfrm>
            <a:off x="3836914"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8" name="图片占位符 10">
            <a:extLst>
              <a:ext uri="{FF2B5EF4-FFF2-40B4-BE49-F238E27FC236}">
                <a16:creationId xmlns:a16="http://schemas.microsoft.com/office/drawing/2014/main" id="{4EBC7D6F-397D-4C5A-AA62-F683F88531A2}"/>
              </a:ext>
            </a:extLst>
          </p:cNvPr>
          <p:cNvSpPr>
            <a:spLocks noGrp="1"/>
          </p:cNvSpPr>
          <p:nvPr>
            <p:ph type="pic" sz="quarter" idx="16" hasCustomPrompt="1"/>
          </p:nvPr>
        </p:nvSpPr>
        <p:spPr>
          <a:xfrm>
            <a:off x="6327578" y="2886074"/>
            <a:ext cx="1845511" cy="1845511"/>
          </a:xfrm>
          <a:solidFill>
            <a:schemeClr val="bg1">
              <a:lumMod val="95000"/>
            </a:schemeClr>
          </a:solidFill>
        </p:spPr>
        <p:txBody>
          <a:bodyPr rtlCol="0">
            <a:normAutofit/>
          </a:bodyPr>
          <a:lstStyle>
            <a:lvl1pPr marL="0" indent="0">
              <a:buNone/>
              <a:defRPr sz="1400">
                <a:latin typeface="Microsoft YaHei UI" panose="020B0503020204020204" pitchFamily="34" charset="-122"/>
                <a:ea typeface="Microsoft YaHei UI" panose="020B0503020204020204" pitchFamily="34" charset="-122"/>
              </a:defRPr>
            </a:lvl1pPr>
            <a:lvl2pPr marL="457200" indent="0" algn="l">
              <a:lnSpc>
                <a:spcPct val="100000"/>
              </a:lnSpc>
              <a:buNone/>
              <a:defRPr sz="1400">
                <a:solidFill>
                  <a:schemeClr val="tx1">
                    <a:lumMod val="75000"/>
                    <a:lumOff val="25000"/>
                  </a:schemeClr>
                </a:solidFill>
              </a:defRPr>
            </a:lvl2pPr>
          </a:lstStyle>
          <a:p>
            <a:pPr lvl="0" rtl="0"/>
            <a:r>
              <a:rPr lang="zh-CN" altLang="en-US" noProof="0"/>
              <a:t>单击图标以添加图片</a:t>
            </a:r>
          </a:p>
        </p:txBody>
      </p:sp>
      <p:sp>
        <p:nvSpPr>
          <p:cNvPr id="19" name="图片占位符 10">
            <a:extLst>
              <a:ext uri="{FF2B5EF4-FFF2-40B4-BE49-F238E27FC236}">
                <a16:creationId xmlns:a16="http://schemas.microsoft.com/office/drawing/2014/main" id="{92E6B581-A522-4758-A9A4-8B9C7B860CF2}"/>
              </a:ext>
            </a:extLst>
          </p:cNvPr>
          <p:cNvSpPr>
            <a:spLocks noGrp="1"/>
          </p:cNvSpPr>
          <p:nvPr>
            <p:ph type="pic" sz="quarter" idx="17" hasCustomPrompt="1"/>
          </p:nvPr>
        </p:nvSpPr>
        <p:spPr>
          <a:xfrm>
            <a:off x="8747458" y="2886074"/>
            <a:ext cx="1845511" cy="1845511"/>
          </a:xfrm>
          <a:solidFill>
            <a:schemeClr val="bg1">
              <a:lumMod val="95000"/>
            </a:schemeClr>
          </a:solidFill>
        </p:spPr>
        <p:txBody>
          <a:bodyPr rtlCol="0">
            <a:normAutofit/>
          </a:bodyPr>
          <a:lstStyle>
            <a:lvl1pPr marL="0" indent="0" algn="l">
              <a:lnSpc>
                <a:spcPct val="100000"/>
              </a:lnSpc>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 name="文本占位符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3" name="文本占位符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4" name="文本占位符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5" name="文本占位符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rtlCol="0" anchor="ctr">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6" name="文本占位符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7" name="文本占位符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8" name="文本占位符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9" name="文本占位符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rtlCol="0" anchor="t">
            <a:noAutofit/>
          </a:bodyPr>
          <a:lstStyle>
            <a:lvl1pPr marL="0" indent="0" algn="ctr">
              <a:buNone/>
              <a:defRPr lang="en-US" sz="10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7" name="日期占位符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9" name="幻灯片编号占位符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cxnSp>
        <p:nvCxnSpPr>
          <p:cNvPr id="10" name="直接连接符​​(S)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S)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团队幻灯片 8 人">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11" name="图片占位符 10">
            <a:extLst>
              <a:ext uri="{FF2B5EF4-FFF2-40B4-BE49-F238E27FC236}">
                <a16:creationId xmlns:a16="http://schemas.microsoft.com/office/drawing/2014/main" id="{B0BDE76A-30A6-4268-9656-28A484C3DCC9}"/>
              </a:ext>
            </a:extLst>
          </p:cNvPr>
          <p:cNvSpPr>
            <a:spLocks noGrp="1"/>
          </p:cNvSpPr>
          <p:nvPr>
            <p:ph type="pic" sz="quarter" idx="14" hasCustomPrompt="1"/>
          </p:nvPr>
        </p:nvSpPr>
        <p:spPr>
          <a:xfrm>
            <a:off x="1877176"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7" name="图片占位符 10">
            <a:extLst>
              <a:ext uri="{FF2B5EF4-FFF2-40B4-BE49-F238E27FC236}">
                <a16:creationId xmlns:a16="http://schemas.microsoft.com/office/drawing/2014/main" id="{C4CA5C9C-91D5-44B1-A82A-A49732B4691A}"/>
              </a:ext>
            </a:extLst>
          </p:cNvPr>
          <p:cNvSpPr>
            <a:spLocks noGrp="1"/>
          </p:cNvSpPr>
          <p:nvPr>
            <p:ph type="pic" sz="quarter" idx="15" hasCustomPrompt="1"/>
          </p:nvPr>
        </p:nvSpPr>
        <p:spPr>
          <a:xfrm>
            <a:off x="4226270"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18" name="图片占位符 10">
            <a:extLst>
              <a:ext uri="{FF2B5EF4-FFF2-40B4-BE49-F238E27FC236}">
                <a16:creationId xmlns:a16="http://schemas.microsoft.com/office/drawing/2014/main" id="{4EBC7D6F-397D-4C5A-AA62-F683F88531A2}"/>
              </a:ext>
            </a:extLst>
          </p:cNvPr>
          <p:cNvSpPr>
            <a:spLocks noGrp="1"/>
          </p:cNvSpPr>
          <p:nvPr>
            <p:ph type="pic" sz="quarter" idx="16" hasCustomPrompt="1"/>
          </p:nvPr>
        </p:nvSpPr>
        <p:spPr>
          <a:xfrm>
            <a:off x="6716934" y="2428875"/>
            <a:ext cx="1066800" cy="1066800"/>
          </a:xfrm>
          <a:solidFill>
            <a:schemeClr val="tx1"/>
          </a:solidFill>
        </p:spPr>
        <p:txBody>
          <a:bodyPr rtlCol="0">
            <a:noAutofit/>
          </a:bodyPr>
          <a:lstStyle>
            <a:lvl1pPr marL="0" indent="0" algn="l">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900">
                <a:solidFill>
                  <a:schemeClr val="bg1">
                    <a:lumMod val="75000"/>
                    <a:lumOff val="25000"/>
                  </a:schemeClr>
                </a:solidFill>
              </a:defRPr>
            </a:lvl2pPr>
          </a:lstStyle>
          <a:p>
            <a:pPr lvl="0" rtl="0"/>
            <a:r>
              <a:rPr lang="zh-CN" altLang="en-US" noProof="0"/>
              <a:t>单击图标以添加图片</a:t>
            </a:r>
          </a:p>
        </p:txBody>
      </p:sp>
      <p:sp>
        <p:nvSpPr>
          <p:cNvPr id="19" name="图片占位符 10">
            <a:extLst>
              <a:ext uri="{FF2B5EF4-FFF2-40B4-BE49-F238E27FC236}">
                <a16:creationId xmlns:a16="http://schemas.microsoft.com/office/drawing/2014/main" id="{92E6B581-A522-4758-A9A4-8B9C7B860CF2}"/>
              </a:ext>
            </a:extLst>
          </p:cNvPr>
          <p:cNvSpPr>
            <a:spLocks noGrp="1"/>
          </p:cNvSpPr>
          <p:nvPr>
            <p:ph type="pic" sz="quarter" idx="17" hasCustomPrompt="1"/>
          </p:nvPr>
        </p:nvSpPr>
        <p:spPr>
          <a:xfrm>
            <a:off x="9136814" y="2428875"/>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3" name="文本占位符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6" name="文本占位符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3" name="文本占位符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7" name="文本占位符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4" name="文本占位符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8" name="文本占位符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5" name="文本占位符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9" name="文本占位符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55" name="图片占位符 10">
            <a:extLst>
              <a:ext uri="{FF2B5EF4-FFF2-40B4-BE49-F238E27FC236}">
                <a16:creationId xmlns:a16="http://schemas.microsoft.com/office/drawing/2014/main" id="{1EBAEB1D-A7F9-4F90-B642-4277D3802BAB}"/>
              </a:ext>
            </a:extLst>
          </p:cNvPr>
          <p:cNvSpPr>
            <a:spLocks noGrp="1"/>
          </p:cNvSpPr>
          <p:nvPr>
            <p:ph type="pic" sz="quarter" idx="26" hasCustomPrompt="1"/>
          </p:nvPr>
        </p:nvSpPr>
        <p:spPr>
          <a:xfrm>
            <a:off x="1877176"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56" name="图片占位符 10">
            <a:extLst>
              <a:ext uri="{FF2B5EF4-FFF2-40B4-BE49-F238E27FC236}">
                <a16:creationId xmlns:a16="http://schemas.microsoft.com/office/drawing/2014/main" id="{9461A69E-14C8-4325-89AF-D4257C1C05BA}"/>
              </a:ext>
            </a:extLst>
          </p:cNvPr>
          <p:cNvSpPr>
            <a:spLocks noGrp="1"/>
          </p:cNvSpPr>
          <p:nvPr>
            <p:ph type="pic" sz="quarter" idx="27" hasCustomPrompt="1"/>
          </p:nvPr>
        </p:nvSpPr>
        <p:spPr>
          <a:xfrm>
            <a:off x="4226270"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57" name="图片占位符 10">
            <a:extLst>
              <a:ext uri="{FF2B5EF4-FFF2-40B4-BE49-F238E27FC236}">
                <a16:creationId xmlns:a16="http://schemas.microsoft.com/office/drawing/2014/main" id="{0FB38616-82FB-4DAD-A82E-3777ACB41148}"/>
              </a:ext>
            </a:extLst>
          </p:cNvPr>
          <p:cNvSpPr>
            <a:spLocks noGrp="1"/>
          </p:cNvSpPr>
          <p:nvPr>
            <p:ph type="pic" sz="quarter" idx="28" hasCustomPrompt="1"/>
          </p:nvPr>
        </p:nvSpPr>
        <p:spPr>
          <a:xfrm>
            <a:off x="6716934" y="4287711"/>
            <a:ext cx="1066800" cy="1066800"/>
          </a:xfrm>
          <a:solidFill>
            <a:schemeClr val="tx1"/>
          </a:solidFill>
        </p:spPr>
        <p:txBody>
          <a:bodyPr rtlCol="0">
            <a:normAutofit/>
          </a:bodyPr>
          <a:lstStyle>
            <a:lvl1pPr marL="0" indent="0">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900">
                <a:solidFill>
                  <a:schemeClr val="bg1">
                    <a:lumMod val="75000"/>
                    <a:lumOff val="25000"/>
                  </a:schemeClr>
                </a:solidFill>
              </a:defRPr>
            </a:lvl2pPr>
          </a:lstStyle>
          <a:p>
            <a:pPr lvl="0" rtl="0"/>
            <a:r>
              <a:rPr lang="zh-CN" altLang="en-US" noProof="0"/>
              <a:t>单击图标以添加图片</a:t>
            </a:r>
          </a:p>
        </p:txBody>
      </p:sp>
      <p:sp>
        <p:nvSpPr>
          <p:cNvPr id="58" name="图片占位符 10">
            <a:extLst>
              <a:ext uri="{FF2B5EF4-FFF2-40B4-BE49-F238E27FC236}">
                <a16:creationId xmlns:a16="http://schemas.microsoft.com/office/drawing/2014/main" id="{622ED9F4-EB9B-4588-8501-BFECB846EE73}"/>
              </a:ext>
            </a:extLst>
          </p:cNvPr>
          <p:cNvSpPr>
            <a:spLocks noGrp="1"/>
          </p:cNvSpPr>
          <p:nvPr>
            <p:ph type="pic" sz="quarter" idx="29" hasCustomPrompt="1"/>
          </p:nvPr>
        </p:nvSpPr>
        <p:spPr>
          <a:xfrm>
            <a:off x="9136814" y="4287711"/>
            <a:ext cx="1066800" cy="1066800"/>
          </a:xfrm>
          <a:solidFill>
            <a:schemeClr val="tx1"/>
          </a:solidFill>
        </p:spPr>
        <p:txBody>
          <a:bodyPr rtlCol="0">
            <a:normAutofit/>
          </a:bodyPr>
          <a:lstStyle>
            <a:lvl1pPr marL="0" indent="0">
              <a:lnSpc>
                <a:spcPct val="100000"/>
              </a:lnSpc>
              <a:buNone/>
              <a:defRPr sz="900">
                <a:solidFill>
                  <a:schemeClr val="bg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单击图标以添加图片</a:t>
            </a:r>
          </a:p>
        </p:txBody>
      </p:sp>
      <p:sp>
        <p:nvSpPr>
          <p:cNvPr id="54" name="文本占位符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62" name="文本占位符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59" name="文本占位符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63" name="文本占位符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60" name="文本占位符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64" name="文本占位符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61" name="文本占位符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rtlCol="0" anchor="t">
            <a:noAutofit/>
          </a:bodyPr>
          <a:lstStyle>
            <a:lvl1pPr marL="0" indent="0" algn="ctr">
              <a:buNone/>
              <a:defRPr lang="en-US" sz="105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65" name="文本占位符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rtlCol="0" anchor="ctr">
            <a:noAutofit/>
          </a:bodyPr>
          <a:lstStyle>
            <a:lvl1pPr marL="0" indent="0" algn="ctr">
              <a:buNone/>
              <a:defRPr lang="en-US" sz="900" kern="1200" spc="150" baseline="0" dirty="0" smtClean="0">
                <a:solidFill>
                  <a:schemeClr val="bg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7" name="日期占位符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9" name="幻灯片编号占位符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pic>
        <p:nvPicPr>
          <p:cNvPr id="13" name="图形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图形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11" name="内容占位符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zh-CN" altLang="en-US" noProof="0"/>
              <a:t>单击此处添加内容</a:t>
            </a:r>
          </a:p>
        </p:txBody>
      </p:sp>
      <p:sp>
        <p:nvSpPr>
          <p:cNvPr id="3" name="文本占位符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zh-CN" altLang="en-US" noProof="0"/>
          </a:p>
        </p:txBody>
      </p:sp>
      <p:sp>
        <p:nvSpPr>
          <p:cNvPr id="17" name="文本占位符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4" name="内容占位符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CN" altLang="en-US" noProof="0"/>
              <a:t>单击此处编辑母版文本样式</a:t>
            </a:r>
          </a:p>
        </p:txBody>
      </p:sp>
      <p:sp>
        <p:nvSpPr>
          <p:cNvPr id="24" name="内容占位符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zh-CN" altLang="en-US" noProof="0"/>
              <a:t>单击此处添加内容</a:t>
            </a:r>
          </a:p>
        </p:txBody>
      </p:sp>
      <p:sp>
        <p:nvSpPr>
          <p:cNvPr id="5" name="文本占位符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zh-CN" altLang="en-US" noProof="0"/>
          </a:p>
        </p:txBody>
      </p:sp>
      <p:sp>
        <p:nvSpPr>
          <p:cNvPr id="18" name="文本占位符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单击以编辑</a:t>
            </a:r>
          </a:p>
        </p:txBody>
      </p:sp>
      <p:sp>
        <p:nvSpPr>
          <p:cNvPr id="6" name="内容占位符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CN" altLang="en-US" noProof="0"/>
              <a:t>单击此处编辑母版文本样式</a:t>
            </a:r>
          </a:p>
        </p:txBody>
      </p:sp>
      <p:sp>
        <p:nvSpPr>
          <p:cNvPr id="25" name="内容占位符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zh-CN" altLang="en-US" noProof="0"/>
              <a:t>单击此处添加内容</a:t>
            </a:r>
          </a:p>
        </p:txBody>
      </p:sp>
      <p:sp>
        <p:nvSpPr>
          <p:cNvPr id="21" name="文本占位符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zh-CN" altLang="en-US" noProof="0"/>
          </a:p>
        </p:txBody>
      </p:sp>
      <p:sp>
        <p:nvSpPr>
          <p:cNvPr id="19" name="文本占位符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sp>
        <p:nvSpPr>
          <p:cNvPr id="22" name="内容占位符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CN" altLang="en-US" noProof="0"/>
              <a:t>单击此处编辑母版文本样式</a:t>
            </a:r>
          </a:p>
        </p:txBody>
      </p:sp>
      <p:sp>
        <p:nvSpPr>
          <p:cNvPr id="26" name="内容占位符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rtlCol="0">
            <a:noAutofit/>
          </a:bodyPr>
          <a:lstStyle>
            <a:lvl1pPr marL="0" indent="0" algn="ctr">
              <a:buNone/>
              <a:defRPr sz="1400">
                <a:latin typeface="Microsoft YaHei UI" panose="020B0503020204020204" pitchFamily="34" charset="-122"/>
                <a:ea typeface="Microsoft YaHei UI" panose="020B0503020204020204" pitchFamily="34" charset="-122"/>
              </a:defRPr>
            </a:lvl1pPr>
            <a:lvl2pPr marL="457200" indent="0">
              <a:buNone/>
              <a:defRPr sz="1200"/>
            </a:lvl2pPr>
            <a:lvl3pPr marL="914400" indent="0">
              <a:buNone/>
              <a:defRPr sz="1100"/>
            </a:lvl3pPr>
            <a:lvl4pPr marL="1371600" indent="0">
              <a:buNone/>
              <a:defRPr sz="1050"/>
            </a:lvl4pPr>
            <a:lvl5pPr marL="1828800" indent="0">
              <a:buNone/>
              <a:defRPr sz="1050"/>
            </a:lvl5pPr>
          </a:lstStyle>
          <a:p>
            <a:pPr lvl="0" rtl="0"/>
            <a:r>
              <a:rPr lang="zh-CN" altLang="en-US" noProof="0"/>
              <a:t>单击此处添加内容</a:t>
            </a:r>
          </a:p>
        </p:txBody>
      </p:sp>
      <p:sp>
        <p:nvSpPr>
          <p:cNvPr id="14" name="文本占位符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rtlCol="0" anchor="b">
            <a:noAutofit/>
          </a:bodyPr>
          <a:lstStyle>
            <a:lvl1pPr marL="0" indent="0" algn="ctr">
              <a:buNone/>
              <a:defRPr lang="en-US" sz="32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ltLang="zh-CN" noProof="0"/>
              <a:t>#</a:t>
            </a:r>
            <a:endParaRPr lang="zh-CN" altLang="en-US" noProof="0"/>
          </a:p>
        </p:txBody>
      </p:sp>
      <p:sp>
        <p:nvSpPr>
          <p:cNvPr id="23" name="文本占位符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rtlCol="0" anchor="b">
            <a:noAutofit/>
          </a:bodyPr>
          <a:lstStyle>
            <a:lvl1pPr marL="0" indent="0" algn="ctr">
              <a:buNone/>
              <a:defRPr lang="en-US" sz="1400" kern="1200"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单击以编辑</a:t>
            </a:r>
          </a:p>
        </p:txBody>
      </p:sp>
      <p:cxnSp>
        <p:nvCxnSpPr>
          <p:cNvPr id="16" name="直接连接符​​(S)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S)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内容占位符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rtlCol="0">
            <a:normAutofit/>
          </a:bodyPr>
          <a:lstStyle>
            <a:lvl1pPr marL="0" indent="0" algn="ctr">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rtl="0"/>
            <a:r>
              <a:rPr lang="zh-CN" altLang="en-US" noProof="0"/>
              <a:t>单击此处编辑母版文本样式</a:t>
            </a:r>
          </a:p>
        </p:txBody>
      </p:sp>
      <p:sp>
        <p:nvSpPr>
          <p:cNvPr id="7" name="日期占位符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9" name="幻灯片编号占位符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摘要">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rtlCol="0" anchor="b">
            <a:normAutofit/>
          </a:bodyPr>
          <a:lstStyle>
            <a:lvl1pP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3" name="文本占位符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rtlCol="0" anchor="b">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单击此处编辑母版文本样式</a:t>
            </a:r>
          </a:p>
        </p:txBody>
      </p:sp>
      <p:cxnSp>
        <p:nvCxnSpPr>
          <p:cNvPr id="23" name="直接连接符​​(S)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S)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日期占位符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22" name="页脚占位符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24" name="幻灯片编号占位符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结束语">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rtlCol="0" anchor="b">
            <a:noAutofit/>
          </a:bodyPr>
          <a:lstStyle>
            <a:lvl1pPr algn="l">
              <a:defRPr sz="3200" spc="150" baseline="0">
                <a:solidFill>
                  <a:schemeClr val="tx1">
                    <a:lumMod val="75000"/>
                    <a:lumOff val="25000"/>
                  </a:schemeClr>
                </a:solidFill>
              </a:defRPr>
            </a:lvl1pPr>
          </a:lstStyle>
          <a:p>
            <a:pPr rtl="0"/>
            <a:r>
              <a:rPr lang="zh-CN" altLang="en-US" noProof="0"/>
              <a:t>单击以编辑模板标题样式</a:t>
            </a:r>
          </a:p>
        </p:txBody>
      </p:sp>
      <p:sp>
        <p:nvSpPr>
          <p:cNvPr id="3" name="副标题 2">
            <a:extLst>
              <a:ext uri="{FF2B5EF4-FFF2-40B4-BE49-F238E27FC236}">
                <a16:creationId xmlns:a16="http://schemas.microsoft.com/office/drawing/2014/main" id="{55457758-A125-4CEA-A3D5-CBD010417BD2}"/>
              </a:ext>
            </a:extLst>
          </p:cNvPr>
          <p:cNvSpPr>
            <a:spLocks noGrp="1"/>
          </p:cNvSpPr>
          <p:nvPr>
            <p:ph type="subTitle" idx="1" hasCustomPrompt="1"/>
          </p:nvPr>
        </p:nvSpPr>
        <p:spPr>
          <a:xfrm>
            <a:off x="4267200" y="3238103"/>
            <a:ext cx="4179570" cy="2004161"/>
          </a:xfrm>
        </p:spPr>
        <p:txBody>
          <a:bodyPr rtlCol="0">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pic>
        <p:nvPicPr>
          <p:cNvPr id="6" name="图形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日期占位符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rtlCol="0"/>
          <a:lstStyle>
            <a:lvl1pPr>
              <a:defRPr sz="900"/>
            </a:lvl1pPr>
          </a:lstStyle>
          <a:p>
            <a:pPr rtl="0"/>
            <a:r>
              <a:rPr lang="en-US" altLang="zh-CN" noProof="0"/>
              <a:t>20XX</a:t>
            </a:r>
            <a:endParaRPr lang="zh-CN" altLang="en-US" noProof="0"/>
          </a:p>
        </p:txBody>
      </p:sp>
      <p:sp>
        <p:nvSpPr>
          <p:cNvPr id="10" name="页脚占位符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rtlCol="0"/>
          <a:lstStyle>
            <a:lvl1pPr>
              <a:defRPr sz="900"/>
            </a:lvl1pPr>
          </a:lstStyle>
          <a:p>
            <a:pPr rtl="0"/>
            <a:r>
              <a:rPr lang="zh-CN" altLang="en-US" noProof="0"/>
              <a:t>融资演讲稿</a:t>
            </a:r>
          </a:p>
        </p:txBody>
      </p:sp>
      <p:sp>
        <p:nvSpPr>
          <p:cNvPr id="11" name="幻灯片编号占位符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rtlCol="0"/>
          <a:lstStyle>
            <a:lvl1pPr>
              <a:defRPr sz="900"/>
            </a:lvl1pPr>
          </a:lstStyle>
          <a:p>
            <a:pPr rtl="0"/>
            <a:fld id="{B5CEABB6-07DC-46E8-9B57-56EC44A396E5}" type="slidenum">
              <a:rPr lang="en-US" altLang="zh-CN" noProof="0" smtClean="0"/>
              <a:t>‹#›</a:t>
            </a:fld>
            <a:endParaRPr lang="zh-CN" altLang="en-US" noProof="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议程​​">
    <p:spTree>
      <p:nvGrpSpPr>
        <p:cNvPr id="1" name=""/>
        <p:cNvGrpSpPr/>
        <p:nvPr/>
      </p:nvGrpSpPr>
      <p:grpSpPr>
        <a:xfrm>
          <a:off x="0" y="0"/>
          <a:ext cx="0" cy="0"/>
          <a:chOff x="0" y="0"/>
          <a:chExt cx="0" cy="0"/>
        </a:xfrm>
      </p:grpSpPr>
      <p:pic>
        <p:nvPicPr>
          <p:cNvPr id="8" name="图形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标题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rtlCol="0" anchor="b">
            <a:normAutofit/>
          </a:bodyPr>
          <a:lstStyle>
            <a:lvl1pPr>
              <a:defRPr sz="2800"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单击以编辑模板标题样式</a:t>
            </a:r>
          </a:p>
        </p:txBody>
      </p:sp>
      <p:sp>
        <p:nvSpPr>
          <p:cNvPr id="3" name="内容占位符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rtlCol="0">
            <a:normAutofit/>
          </a:bodyPr>
          <a:lstStyle>
            <a:lvl1pPr marL="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20000"/>
              </a:lnSpc>
              <a:spcBef>
                <a:spcPts val="1000"/>
              </a:spcBef>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4" name="日期占位符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5" name="页脚占位符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6" name="幻灯片编号占位符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日程表">
    <p:spTree>
      <p:nvGrpSpPr>
        <p:cNvPr id="1" name=""/>
        <p:cNvGrpSpPr/>
        <p:nvPr/>
      </p:nvGrpSpPr>
      <p:grpSpPr>
        <a:xfrm>
          <a:off x="0" y="0"/>
          <a:ext cx="0" cy="0"/>
          <a:chOff x="0" y="0"/>
          <a:chExt cx="0" cy="0"/>
        </a:xfrm>
      </p:grpSpPr>
      <p:sp>
        <p:nvSpPr>
          <p:cNvPr id="12" name="图形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pP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rtlCol="0">
            <a:normAutofit/>
          </a:bodyPr>
          <a:lstStyle>
            <a:lvl1pP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单击此处编辑标题</a:t>
            </a:r>
          </a:p>
        </p:txBody>
      </p:sp>
      <p:sp>
        <p:nvSpPr>
          <p:cNvPr id="16" name="文本占位符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rtlCol="0" anchor="ctr">
            <a:noAutofit/>
          </a:bodyPr>
          <a:lstStyle>
            <a:lvl1pPr marL="0" indent="0" algn="r">
              <a:buNone/>
              <a:defRPr sz="1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p>
        </p:txBody>
      </p:sp>
      <p:sp>
        <p:nvSpPr>
          <p:cNvPr id="17" name="文本占位符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rtlCol="0" anchor="ctr">
            <a:noAutofit/>
          </a:bodyPr>
          <a:lstStyle>
            <a:lvl1pPr marL="0" indent="0" algn="r">
              <a:buNone/>
              <a:defRPr sz="1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p>
        </p:txBody>
      </p:sp>
      <p:sp>
        <p:nvSpPr>
          <p:cNvPr id="18" name="文本占位符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rtlCol="0" anchor="ctr">
            <a:noAutofit/>
          </a:bodyPr>
          <a:lstStyle>
            <a:lvl1pPr marL="0" indent="0" algn="r">
              <a:buNone/>
              <a:defRPr sz="1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p>
        </p:txBody>
      </p:sp>
      <p:sp>
        <p:nvSpPr>
          <p:cNvPr id="19" name="文本占位符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rtlCol="0" anchor="ctr">
            <a:noAutofit/>
          </a:bodyPr>
          <a:lstStyle>
            <a:lvl1pPr marL="0" indent="0" algn="r">
              <a:buNone/>
              <a:defRPr sz="16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单击以编辑母版文本样式</a:t>
            </a:r>
          </a:p>
        </p:txBody>
      </p:sp>
      <p:sp>
        <p:nvSpPr>
          <p:cNvPr id="34" name="文本占位符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p>
        </p:txBody>
      </p:sp>
      <p:sp>
        <p:nvSpPr>
          <p:cNvPr id="35" name="文本占位符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p>
        </p:txBody>
      </p:sp>
      <p:sp>
        <p:nvSpPr>
          <p:cNvPr id="36" name="文本占位符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p>
        </p:txBody>
      </p:sp>
      <p:sp>
        <p:nvSpPr>
          <p:cNvPr id="37" name="文本占位符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rtlCol="0" anchor="t">
            <a:normAutofit/>
          </a:bodyPr>
          <a:lstStyle>
            <a:lvl1pPr marL="0" indent="0" algn="l">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单击编辑主文本样式</a:t>
            </a:r>
          </a:p>
        </p:txBody>
      </p:sp>
      <p:cxnSp>
        <p:nvCxnSpPr>
          <p:cNvPr id="3" name="直接连接符​​(S)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直接连接符​​(S)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直接连接符​​(S)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直接连接符​​(S)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日期占位符 4">
            <a:extLst>
              <a:ext uri="{FF2B5EF4-FFF2-40B4-BE49-F238E27FC236}">
                <a16:creationId xmlns:a16="http://schemas.microsoft.com/office/drawing/2014/main" id="{874DC36F-5D3E-439D-80B5-32633FC34434}"/>
              </a:ext>
            </a:extLst>
          </p:cNvPr>
          <p:cNvSpPr>
            <a:spLocks noGrp="1"/>
          </p:cNvSpPr>
          <p:nvPr>
            <p:ph type="dt" sz="half" idx="10"/>
          </p:nvPr>
        </p:nvSpPr>
        <p:spPr/>
        <p:txBody>
          <a:bodyPr rtlCol="0"/>
          <a:lstStyle>
            <a:lvl1pPr>
              <a:defRPr sz="900">
                <a:solidFill>
                  <a:srgbClr val="898989"/>
                </a:solidFill>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6" name="页脚占位符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rtlCol="0"/>
          <a:lstStyle>
            <a:lvl1pPr algn="l">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7" name="灯片编号占位符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 3 列">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15" name="文本占位符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17" name="文本占位符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31" name="文本占位符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单击此处添加副标题</a:t>
            </a:r>
          </a:p>
        </p:txBody>
      </p:sp>
      <p:sp>
        <p:nvSpPr>
          <p:cNvPr id="32" name="文本占位符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33" name="文本占位符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单击此处添加副标题</a:t>
            </a:r>
          </a:p>
        </p:txBody>
      </p:sp>
      <p:sp>
        <p:nvSpPr>
          <p:cNvPr id="34" name="文本占位符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12" name="文本占位符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rtlCol="0">
            <a:normAutofit/>
          </a:bodyPr>
          <a:lstStyle>
            <a:lvl1pPr marL="0" indent="0" algn="ctr">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单击此处添加副标题</a:t>
            </a:r>
          </a:p>
        </p:txBody>
      </p:sp>
      <p:sp>
        <p:nvSpPr>
          <p:cNvPr id="13" name="文本占位符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rtlCol="0">
            <a:normAutofit/>
          </a:bodyPr>
          <a:lstStyle>
            <a:lvl1pPr marL="0" indent="0" algn="ctr">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3" name="日期占位符 2">
            <a:extLst>
              <a:ext uri="{FF2B5EF4-FFF2-40B4-BE49-F238E27FC236}">
                <a16:creationId xmlns:a16="http://schemas.microsoft.com/office/drawing/2014/main" id="{98EC90C5-A811-4E5C-ADD1-A89DB4E94DAA}"/>
              </a:ext>
            </a:extLst>
          </p:cNvPr>
          <p:cNvSpPr>
            <a:spLocks noGrp="1"/>
          </p:cNvSpPr>
          <p:nvPr>
            <p:ph type="dt" sz="half" idx="20"/>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4" name="页脚占位符 3">
            <a:extLst>
              <a:ext uri="{FF2B5EF4-FFF2-40B4-BE49-F238E27FC236}">
                <a16:creationId xmlns:a16="http://schemas.microsoft.com/office/drawing/2014/main" id="{3356B621-AE19-45D3-B25F-23256C242DDD}"/>
              </a:ext>
            </a:extLst>
          </p:cNvPr>
          <p:cNvSpPr>
            <a:spLocks noGrp="1"/>
          </p:cNvSpPr>
          <p:nvPr>
            <p:ph type="ftr" sz="quarter" idx="2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5" name="灯片编号占位符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rtlCol="0"/>
          <a:lstStyle>
            <a:lvl1pPr>
              <a:defRPr>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cxnSp>
        <p:nvCxnSpPr>
          <p:cNvPr id="2" name="直接连接符​​(S)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图形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图形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 2 列">
    <p:spTree>
      <p:nvGrpSpPr>
        <p:cNvPr id="1" name=""/>
        <p:cNvGrpSpPr/>
        <p:nvPr/>
      </p:nvGrpSpPr>
      <p:grpSpPr>
        <a:xfrm>
          <a:off x="0" y="0"/>
          <a:ext cx="0" cy="0"/>
          <a:chOff x="0" y="0"/>
          <a:chExt cx="0" cy="0"/>
        </a:xfrm>
      </p:grpSpPr>
      <p:sp>
        <p:nvSpPr>
          <p:cNvPr id="14" name="标题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rtlCol="0" anchor="b">
            <a:normAutofit/>
          </a:bodyPr>
          <a:lstStyle>
            <a:lvl1pPr algn="l">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15" name="文本占位符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17" name="文本占位符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16" name="文本占位符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18" name="文本占位符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19" name="文本占位符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20" name="文本占位符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23" name="文本占位符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rtlCol="0">
            <a:normAutofit/>
          </a:bodyPr>
          <a:lstStyle>
            <a:lvl1pPr marL="0" indent="0">
              <a:buNone/>
              <a:defRPr lang="en-US" sz="20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24" name="文本占位符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3" name="日期占位符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4" name="页脚占位符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5" name="灯片编号占位符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pic>
        <p:nvPicPr>
          <p:cNvPr id="2" name="图形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简介">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rtlCol="0" anchor="b">
            <a:normAutofit/>
          </a:bodyPr>
          <a:lstStyle>
            <a:lvl1pPr>
              <a:defRPr lang="en-US" sz="2800" kern="1200"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3" name="文本占位符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单击此处编辑母版文本样式</a:t>
            </a:r>
          </a:p>
        </p:txBody>
      </p:sp>
      <p:cxnSp>
        <p:nvCxnSpPr>
          <p:cNvPr id="14" name="直接连接符​​(S)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S)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日期占位符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10" name="页脚占位符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11" name="幻灯片编号占位符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分节符">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rtlCol="0" anchor="ctr">
            <a:noAutofit/>
          </a:bodyPr>
          <a:lstStyle>
            <a:lvl1pPr algn="l">
              <a:defRPr sz="3600" spc="1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rtl="0"/>
            <a:r>
              <a:rPr lang="zh-CN" altLang="en-US" noProof="0"/>
              <a:t>单击以编辑模板标题样式</a:t>
            </a:r>
          </a:p>
        </p:txBody>
      </p:sp>
      <p:pic>
        <p:nvPicPr>
          <p:cNvPr id="5" name="图形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引言">
    <p:spTree>
      <p:nvGrpSpPr>
        <p:cNvPr id="1" name=""/>
        <p:cNvGrpSpPr/>
        <p:nvPr/>
      </p:nvGrpSpPr>
      <p:grpSpPr>
        <a:xfrm>
          <a:off x="0" y="0"/>
          <a:ext cx="0" cy="0"/>
          <a:chOff x="0" y="0"/>
          <a:chExt cx="0" cy="0"/>
        </a:xfrm>
      </p:grpSpPr>
      <p:pic>
        <p:nvPicPr>
          <p:cNvPr id="7" name="图形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标题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rtlCol="0" anchor="t">
            <a:normAutofit/>
          </a:bodyPr>
          <a:lstStyle>
            <a:lvl1pP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cxnSp>
        <p:nvCxnSpPr>
          <p:cNvPr id="9" name="直接连接符​​(S)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文本占位符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12" name="文本占位符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13" name="文本占位符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14" name="文本占位符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15" name="文本占位符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rtlCol="0">
            <a:normAutofit/>
          </a:bodyPr>
          <a:lstStyle>
            <a:lvl1pPr marL="0" indent="0">
              <a:buNone/>
              <a:defRPr lang="en-US" sz="20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lvl="0" rtl="0"/>
            <a:r>
              <a:rPr lang="zh-CN" altLang="en-US" noProof="0"/>
              <a:t>单击此处添加副标题</a:t>
            </a:r>
          </a:p>
        </p:txBody>
      </p:sp>
      <p:sp>
        <p:nvSpPr>
          <p:cNvPr id="16" name="文本占位符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rtlCol="0">
            <a:normAutofit/>
          </a:bodyPr>
          <a:lstStyle>
            <a:lvl1pPr marL="0" indent="0">
              <a:lnSpc>
                <a:spcPct val="100000"/>
              </a:lnSpc>
              <a:buFont typeface="Arial" panose="020B0604020202020204" pitchFamily="34" charset="0"/>
              <a:buNone/>
              <a:defRPr sz="1400">
                <a:solidFill>
                  <a:schemeClr val="tx1">
                    <a:lumMod val="75000"/>
                    <a:lumOff val="25000"/>
                  </a:schemeClr>
                </a:solidFill>
                <a:latin typeface="Microsoft YaHei UI" panose="020B0503020204020204" pitchFamily="34" charset="-122"/>
                <a:ea typeface="Microsoft YaHei UI" panose="020B0503020204020204" pitchFamily="34" charset="-122"/>
              </a:defRPr>
            </a:lvl1pPr>
          </a:lstStyle>
          <a:p>
            <a:pPr lvl="0" rtl="0"/>
            <a:r>
              <a:rPr lang="zh-CN" altLang="en-US" noProof="0"/>
              <a:t>单击此处添加文本</a:t>
            </a:r>
          </a:p>
        </p:txBody>
      </p:sp>
      <p:sp>
        <p:nvSpPr>
          <p:cNvPr id="17" name="日期占位符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18" name="页脚占位符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19" name="灯片编号占位符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三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rtlCol="0">
            <a:normAutofit/>
          </a:bodyPr>
          <a:lstStyle>
            <a:lvl1pPr algn="ctr">
              <a:defRPr lang="en-US" sz="2800" kern="1200" cap="all" spc="150" baseline="0" dirty="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pPr rtl="0"/>
            <a:r>
              <a:rPr lang="zh-CN" altLang="en-US" noProof="0"/>
              <a:t>单击以编辑模板标题样式</a:t>
            </a:r>
          </a:p>
        </p:txBody>
      </p:sp>
      <p:sp>
        <p:nvSpPr>
          <p:cNvPr id="3" name="文本占位符 2">
            <a:extLst>
              <a:ext uri="{FF2B5EF4-FFF2-40B4-BE49-F238E27FC236}">
                <a16:creationId xmlns:a16="http://schemas.microsoft.com/office/drawing/2014/main" id="{B659CD1F-9DFB-4048-9B9B-2BD7D4EC6400}"/>
              </a:ext>
            </a:extLst>
          </p:cNvPr>
          <p:cNvSpPr>
            <a:spLocks noGrp="1"/>
          </p:cNvSpPr>
          <p:nvPr>
            <p:ph type="body" idx="1"/>
          </p:nvPr>
        </p:nvSpPr>
        <p:spPr>
          <a:xfrm>
            <a:off x="1243104"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4" name="内容占位符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 name="文本占位符 4">
            <a:extLst>
              <a:ext uri="{FF2B5EF4-FFF2-40B4-BE49-F238E27FC236}">
                <a16:creationId xmlns:a16="http://schemas.microsoft.com/office/drawing/2014/main" id="{B374FC39-67F6-42EA-BCD1-F69AE2F0F22D}"/>
              </a:ext>
            </a:extLst>
          </p:cNvPr>
          <p:cNvSpPr>
            <a:spLocks noGrp="1"/>
          </p:cNvSpPr>
          <p:nvPr>
            <p:ph type="body" sz="quarter" idx="3"/>
          </p:nvPr>
        </p:nvSpPr>
        <p:spPr>
          <a:xfrm>
            <a:off x="4647665" y="2776936"/>
            <a:ext cx="2896671"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zh-CN" altLang="en-US" noProof="0"/>
              <a:t>单击此处编辑母版文本样式</a:t>
            </a:r>
          </a:p>
        </p:txBody>
      </p:sp>
      <p:sp>
        <p:nvSpPr>
          <p:cNvPr id="6" name="内容占位符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21" name="文本占位符 2">
            <a:extLst>
              <a:ext uri="{FF2B5EF4-FFF2-40B4-BE49-F238E27FC236}">
                <a16:creationId xmlns:a16="http://schemas.microsoft.com/office/drawing/2014/main" id="{1F60A771-8BBC-4565-AB09-402DA7CB2780}"/>
              </a:ext>
            </a:extLst>
          </p:cNvPr>
          <p:cNvSpPr>
            <a:spLocks noGrp="1"/>
          </p:cNvSpPr>
          <p:nvPr>
            <p:ph type="body" idx="13"/>
          </p:nvPr>
        </p:nvSpPr>
        <p:spPr>
          <a:xfrm>
            <a:off x="8066421" y="2776936"/>
            <a:ext cx="2882475" cy="823912"/>
          </a:xfrm>
        </p:spPr>
        <p:txBody>
          <a:bodyPr rtlCol="0" anchor="b">
            <a:noAutofit/>
          </a:bodyPr>
          <a:lstStyle>
            <a:lvl1pPr marL="0" indent="0">
              <a:buNone/>
              <a:defRPr lang="en-US" sz="2000" kern="1200" cap="all" spc="150" baseline="0" dirty="0" smtClean="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单击此处编辑母版文本样式</a:t>
            </a:r>
          </a:p>
        </p:txBody>
      </p:sp>
      <p:sp>
        <p:nvSpPr>
          <p:cNvPr id="22" name="内容占位符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rtlCol="0">
            <a:normAutofit/>
          </a:bodyPr>
          <a:lstStyle>
            <a:lvl1pPr marL="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marL="4572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marL="9144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marL="13716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marL="1828800" indent="0">
              <a:lnSpc>
                <a:spcPct val="100000"/>
              </a:lnSpc>
              <a:buNone/>
              <a:defRPr sz="1400" spc="50" baseline="0">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7" name="日期占位符 6">
            <a:extLst>
              <a:ext uri="{FF2B5EF4-FFF2-40B4-BE49-F238E27FC236}">
                <a16:creationId xmlns:a16="http://schemas.microsoft.com/office/drawing/2014/main" id="{F255C16C-AA88-4BBF-8040-11ECFED618E0}"/>
              </a:ext>
            </a:extLst>
          </p:cNvPr>
          <p:cNvSpPr>
            <a:spLocks noGrp="1"/>
          </p:cNvSpPr>
          <p:nvPr>
            <p:ph type="dt" sz="half" idx="10"/>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8" name="页脚占位符 7">
            <a:extLst>
              <a:ext uri="{FF2B5EF4-FFF2-40B4-BE49-F238E27FC236}">
                <a16:creationId xmlns:a16="http://schemas.microsoft.com/office/drawing/2014/main" id="{CBE560E3-F935-488F-8F0E-191D7B6B54B8}"/>
              </a:ext>
            </a:extLst>
          </p:cNvPr>
          <p:cNvSpPr>
            <a:spLocks noGrp="1"/>
          </p:cNvSpPr>
          <p:nvPr>
            <p:ph type="ftr" sz="quarter" idx="11"/>
          </p:nvPr>
        </p:nvSpPr>
        <p:spPr/>
        <p:txBody>
          <a:bodyPr rtlCol="0"/>
          <a:lstStyle>
            <a:lvl1pPr>
              <a:defRPr sz="900">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9" name="幻灯片编号占位符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rtlCol="0"/>
          <a:lstStyle>
            <a:lvl1pPr>
              <a:defRPr sz="900">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cxnSp>
        <p:nvCxnSpPr>
          <p:cNvPr id="16" name="直接连接符​​(S)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S)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pPr rtl="0"/>
            <a:r>
              <a:rPr lang="zh-CN" altLang="en-US" noProof="0"/>
              <a:t>单击此处编辑母版标题样式</a:t>
            </a:r>
          </a:p>
        </p:txBody>
      </p:sp>
      <p:sp>
        <p:nvSpPr>
          <p:cNvPr id="3" name="文本占位符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rtl="0"/>
            <a:r>
              <a:rPr lang="zh-CN" altLang="en-US" noProof="0"/>
              <a:t>单击此处编辑母版文本样式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latin typeface="Microsoft YaHei UI" panose="020B0503020204020204" pitchFamily="34" charset="-122"/>
                <a:ea typeface="Microsoft YaHei UI" panose="020B0503020204020204" pitchFamily="34" charset="-122"/>
              </a:defRPr>
            </a:lvl1pPr>
          </a:lstStyle>
          <a:p>
            <a:r>
              <a:rPr lang="en-US" altLang="zh-CN" noProof="0"/>
              <a:t>20XX</a:t>
            </a:r>
            <a:endParaRPr lang="zh-CN" altLang="en-US" noProof="0"/>
          </a:p>
        </p:txBody>
      </p:sp>
      <p:sp>
        <p:nvSpPr>
          <p:cNvPr id="5" name="页脚占位符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latin typeface="Microsoft YaHei UI" panose="020B0503020204020204" pitchFamily="34" charset="-122"/>
                <a:ea typeface="Microsoft YaHei UI" panose="020B0503020204020204" pitchFamily="34" charset="-122"/>
              </a:defRPr>
            </a:lvl1pPr>
          </a:lstStyle>
          <a:p>
            <a:r>
              <a:rPr lang="zh-CN" altLang="en-US" noProof="0"/>
              <a:t>融资演讲稿</a:t>
            </a:r>
          </a:p>
        </p:txBody>
      </p:sp>
      <p:sp>
        <p:nvSpPr>
          <p:cNvPr id="6" name="幻灯片编号占位符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latin typeface="Microsoft YaHei UI" panose="020B0503020204020204" pitchFamily="34" charset="-122"/>
                <a:ea typeface="Microsoft YaHei UI" panose="020B0503020204020204" pitchFamily="34" charset="-122"/>
              </a:defRPr>
            </a:lvl1pPr>
          </a:lstStyle>
          <a:p>
            <a:fld id="{B5CEABB6-07DC-46E8-9B57-56EC44A396E5}" type="slidenum">
              <a:rPr lang="en-US" altLang="zh-CN" noProof="0" smtClean="0"/>
              <a:pPr/>
              <a:t>‹#›</a:t>
            </a:fld>
            <a:endParaRPr lang="zh-CN" altLang="en-US" noProof="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719F29B-F233-48AF-8261-F33A4E079E3E}"/>
              </a:ext>
              <a:ext uri="{C183D7F6-B498-43B3-948B-1728B52AA6E4}">
                <adec:decorative xmlns:adec="http://schemas.microsoft.com/office/drawing/2017/decorative" val="0"/>
              </a:ext>
            </a:extLst>
          </p:cNvPr>
          <p:cNvSpPr>
            <a:spLocks noGrp="1"/>
          </p:cNvSpPr>
          <p:nvPr>
            <p:ph type="title"/>
          </p:nvPr>
        </p:nvSpPr>
        <p:spPr>
          <a:xfrm>
            <a:off x="463488" y="927312"/>
            <a:ext cx="7444742" cy="2187787"/>
          </a:xfrm>
        </p:spPr>
        <p:txBody>
          <a:bodyPr rtlCol="0">
            <a:normAutofit/>
          </a:bodyPr>
          <a:lstStyle/>
          <a:p>
            <a:pPr rtl="0"/>
            <a:r>
              <a:rPr lang="zh-CN" altLang="en-US" sz="4000" dirty="0"/>
              <a:t>区块链组新人培训汇报</a:t>
            </a:r>
          </a:p>
        </p:txBody>
      </p:sp>
      <p:sp>
        <p:nvSpPr>
          <p:cNvPr id="3" name="副标题 2">
            <a:extLst>
              <a:ext uri="{FF2B5EF4-FFF2-40B4-BE49-F238E27FC236}">
                <a16:creationId xmlns:a16="http://schemas.microsoft.com/office/drawing/2014/main" id="{35E3EA69-4E0E-41BD-8095-A124225A2647}"/>
              </a:ext>
              <a:ext uri="{C183D7F6-B498-43B3-948B-1728B52AA6E4}">
                <adec:decorative xmlns:adec="http://schemas.microsoft.com/office/drawing/2017/decorative" val="0"/>
              </a:ext>
            </a:extLst>
          </p:cNvPr>
          <p:cNvSpPr>
            <a:spLocks noGrp="1"/>
          </p:cNvSpPr>
          <p:nvPr>
            <p:ph idx="1"/>
          </p:nvPr>
        </p:nvSpPr>
        <p:spPr>
          <a:xfrm>
            <a:off x="4185859" y="4123055"/>
            <a:ext cx="3171825" cy="2519363"/>
          </a:xfrm>
        </p:spPr>
        <p:txBody>
          <a:bodyPr rtlCol="0">
            <a:normAutofit/>
          </a:bodyPr>
          <a:lstStyle/>
          <a:p>
            <a:pPr rtl="0"/>
            <a:r>
              <a:rPr lang="zh-CN" altLang="en-US" sz="2400" dirty="0"/>
              <a:t>韩博</a:t>
            </a:r>
          </a:p>
        </p:txBody>
      </p:sp>
      <p:sp>
        <p:nvSpPr>
          <p:cNvPr id="6" name="日期占位符 5">
            <a:extLst>
              <a:ext uri="{FF2B5EF4-FFF2-40B4-BE49-F238E27FC236}">
                <a16:creationId xmlns:a16="http://schemas.microsoft.com/office/drawing/2014/main" id="{B69DF042-37C5-4E09-AA4C-AA66649C9533}"/>
              </a:ext>
            </a:extLst>
          </p:cNvPr>
          <p:cNvSpPr>
            <a:spLocks noGrp="1"/>
          </p:cNvSpPr>
          <p:nvPr>
            <p:ph type="dt" sz="half" idx="10"/>
          </p:nvPr>
        </p:nvSpPr>
        <p:spPr>
          <a:xfrm>
            <a:off x="1333500" y="6356350"/>
            <a:ext cx="985157" cy="365125"/>
          </a:xfrm>
        </p:spPr>
        <p:txBody>
          <a:bodyPr rtlCol="0"/>
          <a:lstStyle/>
          <a:p>
            <a:pPr rtl="0"/>
            <a:r>
              <a:rPr lang="en-US" altLang="zh-CN"/>
              <a:t>20XX</a:t>
            </a:r>
          </a:p>
        </p:txBody>
      </p:sp>
      <p:sp>
        <p:nvSpPr>
          <p:cNvPr id="5" name="页脚占位符 4">
            <a:extLst>
              <a:ext uri="{FF2B5EF4-FFF2-40B4-BE49-F238E27FC236}">
                <a16:creationId xmlns:a16="http://schemas.microsoft.com/office/drawing/2014/main" id="{AF29EA23-F34E-486A-B8B2-0C3019266975}"/>
              </a:ext>
            </a:extLst>
          </p:cNvPr>
          <p:cNvSpPr>
            <a:spLocks noGrp="1"/>
          </p:cNvSpPr>
          <p:nvPr>
            <p:ph type="ftr" sz="quarter" idx="11"/>
          </p:nvPr>
        </p:nvSpPr>
        <p:spPr>
          <a:xfrm>
            <a:off x="2669886" y="6356349"/>
            <a:ext cx="2482842" cy="365125"/>
          </a:xfrm>
        </p:spPr>
        <p:txBody>
          <a:bodyPr rtlCol="0"/>
          <a:lstStyle/>
          <a:p>
            <a:pPr rtl="0"/>
            <a:r>
              <a:rPr lang="zh-CN" altLang="en-US"/>
              <a:t>融资演讲稿</a:t>
            </a:r>
          </a:p>
        </p:txBody>
      </p:sp>
      <p:sp>
        <p:nvSpPr>
          <p:cNvPr id="4" name="灯片编号占位符 3">
            <a:extLst>
              <a:ext uri="{FF2B5EF4-FFF2-40B4-BE49-F238E27FC236}">
                <a16:creationId xmlns:a16="http://schemas.microsoft.com/office/drawing/2014/main" id="{328F602C-7F98-4C02-99D4-ED65E00D66A4}"/>
              </a:ext>
            </a:extLst>
          </p:cNvPr>
          <p:cNvSpPr>
            <a:spLocks noGrp="1"/>
          </p:cNvSpPr>
          <p:nvPr>
            <p:ph type="sldNum" sz="quarter" idx="12"/>
          </p:nvPr>
        </p:nvSpPr>
        <p:spPr>
          <a:xfrm>
            <a:off x="5536305" y="6356350"/>
            <a:ext cx="987552" cy="365125"/>
          </a:xfrm>
        </p:spPr>
        <p:txBody>
          <a:bodyPr rtlCol="0"/>
          <a:lstStyle/>
          <a:p>
            <a:pPr rtl="0"/>
            <a:fld id="{19B51A1E-902D-48AF-9020-955120F399B6}" type="slidenum">
              <a:rPr lang="en-ZA" altLang="zh-CN" smtClean="0"/>
              <a:pPr rtl="0"/>
              <a:t>1</a:t>
            </a:fld>
            <a:endParaRPr lang="zh-CN" altLang="en-ZA"/>
          </a:p>
        </p:txBody>
      </p:sp>
    </p:spTree>
    <p:extLst>
      <p:ext uri="{BB962C8B-B14F-4D97-AF65-F5344CB8AC3E}">
        <p14:creationId xmlns:p14="http://schemas.microsoft.com/office/powerpoint/2010/main" val="22434949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4E0A63-A388-49B1-A04E-27CE9BD622EF}"/>
              </a:ext>
            </a:extLst>
          </p:cNvPr>
          <p:cNvSpPr>
            <a:spLocks noGrp="1"/>
          </p:cNvSpPr>
          <p:nvPr>
            <p:ph type="title"/>
          </p:nvPr>
        </p:nvSpPr>
        <p:spPr>
          <a:xfrm>
            <a:off x="5920169" y="1152771"/>
            <a:ext cx="5431971" cy="846301"/>
          </a:xfrm>
        </p:spPr>
        <p:txBody>
          <a:bodyPr rtlCol="0"/>
          <a:lstStyle/>
          <a:p>
            <a:pPr rtl="0"/>
            <a:r>
              <a:rPr lang="zh-CN" altLang="en-US" dirty="0"/>
              <a:t>培训结果</a:t>
            </a:r>
          </a:p>
        </p:txBody>
      </p:sp>
      <p:sp>
        <p:nvSpPr>
          <p:cNvPr id="7" name="文本占位符 6">
            <a:extLst>
              <a:ext uri="{FF2B5EF4-FFF2-40B4-BE49-F238E27FC236}">
                <a16:creationId xmlns:a16="http://schemas.microsoft.com/office/drawing/2014/main" id="{40297407-CE4E-4284-879D-AEC395713625}"/>
              </a:ext>
            </a:extLst>
          </p:cNvPr>
          <p:cNvSpPr>
            <a:spLocks noGrp="1"/>
          </p:cNvSpPr>
          <p:nvPr>
            <p:ph type="body" sz="quarter" idx="15"/>
          </p:nvPr>
        </p:nvSpPr>
        <p:spPr>
          <a:xfrm>
            <a:off x="5919680" y="2109871"/>
            <a:ext cx="5431971" cy="557950"/>
          </a:xfrm>
        </p:spPr>
        <p:txBody>
          <a:bodyPr rtlCol="0">
            <a:normAutofit/>
          </a:bodyPr>
          <a:lstStyle/>
          <a:p>
            <a:pPr rtl="0"/>
            <a:r>
              <a:rPr lang="en-US" altLang="zh-CN" sz="2000" noProof="1"/>
              <a:t>1. JavaScript</a:t>
            </a:r>
            <a:r>
              <a:rPr lang="zh-CN" altLang="en-US" sz="2000" noProof="1"/>
              <a:t>基础语法学习</a:t>
            </a:r>
          </a:p>
        </p:txBody>
      </p:sp>
      <p:sp>
        <p:nvSpPr>
          <p:cNvPr id="32" name="日期占位符 31">
            <a:extLst>
              <a:ext uri="{FF2B5EF4-FFF2-40B4-BE49-F238E27FC236}">
                <a16:creationId xmlns:a16="http://schemas.microsoft.com/office/drawing/2014/main" id="{D5DB19F8-B538-4965-BA90-ED372B99F5DC}"/>
              </a:ext>
            </a:extLst>
          </p:cNvPr>
          <p:cNvSpPr>
            <a:spLocks noGrp="1"/>
          </p:cNvSpPr>
          <p:nvPr>
            <p:ph type="dt" sz="half" idx="20"/>
          </p:nvPr>
        </p:nvSpPr>
        <p:spPr>
          <a:xfrm>
            <a:off x="5919680" y="6356350"/>
            <a:ext cx="947516" cy="365125"/>
          </a:xfrm>
        </p:spPr>
        <p:txBody>
          <a:bodyPr rtlCol="0"/>
          <a:lstStyle/>
          <a:p>
            <a:pPr rtl="0"/>
            <a:r>
              <a:rPr lang="en-US" altLang="zh-CN"/>
              <a:t>20XX</a:t>
            </a:r>
            <a:endParaRPr lang="en-US" altLang="zh-CN" dirty="0"/>
          </a:p>
        </p:txBody>
      </p:sp>
      <p:sp>
        <p:nvSpPr>
          <p:cNvPr id="3" name="页脚占位符 2">
            <a:extLst>
              <a:ext uri="{FF2B5EF4-FFF2-40B4-BE49-F238E27FC236}">
                <a16:creationId xmlns:a16="http://schemas.microsoft.com/office/drawing/2014/main" id="{005C44B1-BA82-483C-BD91-F89067442F9E}"/>
              </a:ext>
            </a:extLst>
          </p:cNvPr>
          <p:cNvSpPr>
            <a:spLocks noGrp="1"/>
          </p:cNvSpPr>
          <p:nvPr>
            <p:ph type="ftr" sz="quarter" idx="21"/>
          </p:nvPr>
        </p:nvSpPr>
        <p:spPr>
          <a:xfrm>
            <a:off x="7161955" y="6356350"/>
            <a:ext cx="3243942" cy="365125"/>
          </a:xfrm>
        </p:spPr>
        <p:txBody>
          <a:bodyPr rtlCol="0"/>
          <a:lstStyle/>
          <a:p>
            <a:pPr rtl="0"/>
            <a:r>
              <a:rPr lang="zh-CN" altLang="en-US"/>
              <a:t>融资演讲稿</a:t>
            </a:r>
            <a:endParaRPr lang="zh-CN" altLang="en-US" dirty="0"/>
          </a:p>
        </p:txBody>
      </p:sp>
      <p:sp>
        <p:nvSpPr>
          <p:cNvPr id="4" name="灯片编号占位符 3">
            <a:extLst>
              <a:ext uri="{FF2B5EF4-FFF2-40B4-BE49-F238E27FC236}">
                <a16:creationId xmlns:a16="http://schemas.microsoft.com/office/drawing/2014/main" id="{79ED4A67-3A46-4F54-A12A-EAE1B53E6457}"/>
              </a:ext>
            </a:extLst>
          </p:cNvPr>
          <p:cNvSpPr>
            <a:spLocks noGrp="1"/>
          </p:cNvSpPr>
          <p:nvPr>
            <p:ph type="sldNum" sz="quarter" idx="22"/>
          </p:nvPr>
        </p:nvSpPr>
        <p:spPr>
          <a:xfrm>
            <a:off x="10700656" y="6356350"/>
            <a:ext cx="653143" cy="365125"/>
          </a:xfrm>
        </p:spPr>
        <p:txBody>
          <a:bodyPr rtlCol="0"/>
          <a:lstStyle/>
          <a:p>
            <a:pPr rtl="0"/>
            <a:fld id="{19B51A1E-902D-48AF-9020-955120F399B6}" type="slidenum">
              <a:rPr lang="en-ZA" altLang="zh-CN" smtClean="0"/>
              <a:pPr rtl="0"/>
              <a:t>2</a:t>
            </a:fld>
            <a:endParaRPr lang="zh-CN" altLang="en-ZA" dirty="0"/>
          </a:p>
        </p:txBody>
      </p:sp>
      <p:sp>
        <p:nvSpPr>
          <p:cNvPr id="12" name="文本占位符 6">
            <a:extLst>
              <a:ext uri="{FF2B5EF4-FFF2-40B4-BE49-F238E27FC236}">
                <a16:creationId xmlns:a16="http://schemas.microsoft.com/office/drawing/2014/main" id="{FD694F65-522D-46D6-B7DE-BD8550DC7021}"/>
              </a:ext>
            </a:extLst>
          </p:cNvPr>
          <p:cNvSpPr txBox="1">
            <a:spLocks/>
          </p:cNvSpPr>
          <p:nvPr/>
        </p:nvSpPr>
        <p:spPr>
          <a:xfrm>
            <a:off x="5919680" y="3187824"/>
            <a:ext cx="543197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stStyle>
          <a:p>
            <a:r>
              <a:rPr lang="en-US" altLang="zh-CN" sz="2000" noProof="1"/>
              <a:t>2. JavaScript</a:t>
            </a:r>
            <a:r>
              <a:rPr lang="zh-CN" altLang="en-US" sz="2000" noProof="1"/>
              <a:t>通信模型设计</a:t>
            </a:r>
          </a:p>
        </p:txBody>
      </p:sp>
      <p:sp>
        <p:nvSpPr>
          <p:cNvPr id="21" name="文本占位符 6">
            <a:extLst>
              <a:ext uri="{FF2B5EF4-FFF2-40B4-BE49-F238E27FC236}">
                <a16:creationId xmlns:a16="http://schemas.microsoft.com/office/drawing/2014/main" id="{E802B974-11E4-4560-A381-8D6978F152E3}"/>
              </a:ext>
            </a:extLst>
          </p:cNvPr>
          <p:cNvSpPr txBox="1">
            <a:spLocks/>
          </p:cNvSpPr>
          <p:nvPr/>
        </p:nvSpPr>
        <p:spPr>
          <a:xfrm>
            <a:off x="5919680" y="4265777"/>
            <a:ext cx="5431971" cy="557950"/>
          </a:xfrm>
          <a:prstGeom prst="rect">
            <a:avLst/>
          </a:prstGeom>
        </p:spPr>
        <p:txBody>
          <a:bodyPr vert="horz" lIns="91440" tIns="45720" rIns="91440" bIns="45720" rtlCol="0">
            <a:normAutofit/>
          </a:bodyPr>
          <a:lstStyle>
            <a:lvl1pPr marL="0" indent="0" algn="l" defTabSz="914400" rtl="0" eaLnBrk="1" latinLnBrk="0" hangingPunct="1">
              <a:lnSpc>
                <a:spcPct val="100000"/>
              </a:lnSpc>
              <a:spcBef>
                <a:spcPts val="1000"/>
              </a:spcBef>
              <a:buFont typeface="Arial" panose="020B0604020202020204" pitchFamily="34" charset="0"/>
              <a:buNone/>
              <a:defRPr sz="1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icrosoft YaHei UI" panose="020B0503020204020204" pitchFamily="34" charset="-122"/>
                <a:ea typeface="Microsoft YaHei UI" panose="020B0503020204020204" pitchFamily="34" charset="-122"/>
                <a:cs typeface="+mn-cs"/>
              </a:defRPr>
            </a:lvl5pPr>
          </a:lstStyle>
          <a:p>
            <a:r>
              <a:rPr lang="en-US" altLang="zh-CN" sz="2000" noProof="1"/>
              <a:t>3. </a:t>
            </a:r>
            <a:r>
              <a:rPr lang="zh-CN" altLang="en-US" sz="2000" noProof="1"/>
              <a:t>学习</a:t>
            </a:r>
            <a:r>
              <a:rPr lang="en-US" altLang="zh-CN" sz="2000" noProof="1"/>
              <a:t>React</a:t>
            </a:r>
            <a:r>
              <a:rPr lang="zh-CN" altLang="en-US" sz="2000" noProof="1"/>
              <a:t>基础语法，并学习实现井字棋</a:t>
            </a:r>
          </a:p>
        </p:txBody>
      </p:sp>
    </p:spTree>
    <p:extLst>
      <p:ext uri="{BB962C8B-B14F-4D97-AF65-F5344CB8AC3E}">
        <p14:creationId xmlns:p14="http://schemas.microsoft.com/office/powerpoint/2010/main" val="2069393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DE7F2-E890-4744-88DD-A75F5E300513}"/>
              </a:ext>
            </a:extLst>
          </p:cNvPr>
          <p:cNvSpPr>
            <a:spLocks noGrp="1"/>
          </p:cNvSpPr>
          <p:nvPr>
            <p:ph type="ctrTitle"/>
          </p:nvPr>
        </p:nvSpPr>
        <p:spPr>
          <a:xfrm>
            <a:off x="6693323" y="254756"/>
            <a:ext cx="4179570" cy="1715531"/>
          </a:xfrm>
        </p:spPr>
        <p:txBody>
          <a:bodyPr rtlCol="0"/>
          <a:lstStyle/>
          <a:p>
            <a:pPr rtl="0"/>
            <a:r>
              <a:rPr lang="en-US" altLang="zh-CN" sz="3600" noProof="1"/>
              <a:t>Js</a:t>
            </a:r>
            <a:r>
              <a:rPr lang="zh-CN" altLang="en-US" sz="3600" noProof="1"/>
              <a:t>基础语法学习</a:t>
            </a:r>
            <a:endParaRPr lang="zh-CN" altLang="en-US" dirty="0"/>
          </a:p>
        </p:txBody>
      </p:sp>
      <p:sp>
        <p:nvSpPr>
          <p:cNvPr id="3" name="文本框 2">
            <a:extLst>
              <a:ext uri="{FF2B5EF4-FFF2-40B4-BE49-F238E27FC236}">
                <a16:creationId xmlns:a16="http://schemas.microsoft.com/office/drawing/2014/main" id="{DFAD7BF8-D6CF-4C48-992C-7C9D820B5B9E}"/>
              </a:ext>
            </a:extLst>
          </p:cNvPr>
          <p:cNvSpPr txBox="1"/>
          <p:nvPr/>
        </p:nvSpPr>
        <p:spPr>
          <a:xfrm>
            <a:off x="6576906" y="1970287"/>
            <a:ext cx="5472853" cy="1983107"/>
          </a:xfrm>
          <a:prstGeom prst="rect">
            <a:avLst/>
          </a:prstGeom>
          <a:noFill/>
        </p:spPr>
        <p:txBody>
          <a:bodyPr wrap="square" rtlCol="0">
            <a:spAutoFit/>
          </a:bodyPr>
          <a:lstStyle/>
          <a:p>
            <a:pPr indent="468000">
              <a:lnSpc>
                <a:spcPct val="125000"/>
              </a:lnSpc>
            </a:pPr>
            <a:r>
              <a:rPr lang="zh-CN" altLang="en-US" sz="2000" dirty="0"/>
              <a:t>通过在网上浏览</a:t>
            </a:r>
            <a:r>
              <a:rPr lang="en-US" altLang="zh-CN" sz="2000" dirty="0"/>
              <a:t>JavaScript</a:t>
            </a:r>
            <a:r>
              <a:rPr lang="zh-CN" altLang="en-US" sz="2000" dirty="0"/>
              <a:t>官方教程，学习</a:t>
            </a:r>
            <a:r>
              <a:rPr lang="en-US" altLang="zh-CN" sz="2000" dirty="0"/>
              <a:t>JavaScript</a:t>
            </a:r>
            <a:r>
              <a:rPr lang="zh-CN" altLang="en-US" sz="2000" dirty="0"/>
              <a:t>基础语法。</a:t>
            </a:r>
            <a:endParaRPr lang="en-US" altLang="zh-CN" sz="2000" dirty="0"/>
          </a:p>
          <a:p>
            <a:pPr indent="468000">
              <a:lnSpc>
                <a:spcPct val="125000"/>
              </a:lnSpc>
            </a:pPr>
            <a:r>
              <a:rPr lang="zh-CN" altLang="en-US" sz="2000" dirty="0"/>
              <a:t>同时，为了加强记忆，将学习内容都记录在学习笔记中。</a:t>
            </a:r>
            <a:endParaRPr lang="en-US" altLang="zh-CN" sz="2000" dirty="0"/>
          </a:p>
          <a:p>
            <a:pPr indent="468000">
              <a:lnSpc>
                <a:spcPct val="125000"/>
              </a:lnSpc>
            </a:pPr>
            <a:r>
              <a:rPr lang="zh-CN" altLang="en-US" sz="2000" dirty="0"/>
              <a:t>学习笔记目录如右图</a:t>
            </a:r>
          </a:p>
        </p:txBody>
      </p:sp>
      <p:pic>
        <p:nvPicPr>
          <p:cNvPr id="5" name="图片 4">
            <a:extLst>
              <a:ext uri="{FF2B5EF4-FFF2-40B4-BE49-F238E27FC236}">
                <a16:creationId xmlns:a16="http://schemas.microsoft.com/office/drawing/2014/main" id="{653980C1-C81D-46D4-8687-DADDDDF9E22B}"/>
              </a:ext>
            </a:extLst>
          </p:cNvPr>
          <p:cNvPicPr>
            <a:picLocks noChangeAspect="1"/>
          </p:cNvPicPr>
          <p:nvPr/>
        </p:nvPicPr>
        <p:blipFill>
          <a:blip r:embed="rId3"/>
          <a:stretch>
            <a:fillRect/>
          </a:stretch>
        </p:blipFill>
        <p:spPr>
          <a:xfrm>
            <a:off x="1401379" y="0"/>
            <a:ext cx="2567794" cy="6875478"/>
          </a:xfrm>
          <a:prstGeom prst="rect">
            <a:avLst/>
          </a:prstGeom>
        </p:spPr>
      </p:pic>
    </p:spTree>
    <p:extLst>
      <p:ext uri="{BB962C8B-B14F-4D97-AF65-F5344CB8AC3E}">
        <p14:creationId xmlns:p14="http://schemas.microsoft.com/office/powerpoint/2010/main" val="70778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DE7F2-E890-4744-88DD-A75F5E300513}"/>
              </a:ext>
            </a:extLst>
          </p:cNvPr>
          <p:cNvSpPr>
            <a:spLocks noGrp="1"/>
          </p:cNvSpPr>
          <p:nvPr>
            <p:ph type="ctrTitle"/>
          </p:nvPr>
        </p:nvSpPr>
        <p:spPr>
          <a:xfrm>
            <a:off x="6693323" y="254756"/>
            <a:ext cx="4179570" cy="1715531"/>
          </a:xfrm>
        </p:spPr>
        <p:txBody>
          <a:bodyPr rtlCol="0"/>
          <a:lstStyle/>
          <a:p>
            <a:pPr rtl="0"/>
            <a:r>
              <a:rPr lang="en-US" altLang="zh-CN" sz="3600" noProof="1"/>
              <a:t>Js</a:t>
            </a:r>
            <a:r>
              <a:rPr lang="zh-CN" altLang="en-US" sz="3600" noProof="1"/>
              <a:t>通信模型设计</a:t>
            </a:r>
            <a:endParaRPr lang="zh-CN" altLang="en-US" dirty="0"/>
          </a:p>
        </p:txBody>
      </p:sp>
      <p:sp>
        <p:nvSpPr>
          <p:cNvPr id="3" name="文本框 2">
            <a:extLst>
              <a:ext uri="{FF2B5EF4-FFF2-40B4-BE49-F238E27FC236}">
                <a16:creationId xmlns:a16="http://schemas.microsoft.com/office/drawing/2014/main" id="{DFAD7BF8-D6CF-4C48-992C-7C9D820B5B9E}"/>
              </a:ext>
            </a:extLst>
          </p:cNvPr>
          <p:cNvSpPr txBox="1"/>
          <p:nvPr/>
        </p:nvSpPr>
        <p:spPr>
          <a:xfrm>
            <a:off x="6576906" y="1970287"/>
            <a:ext cx="5472853" cy="2363980"/>
          </a:xfrm>
          <a:prstGeom prst="rect">
            <a:avLst/>
          </a:prstGeom>
          <a:noFill/>
        </p:spPr>
        <p:txBody>
          <a:bodyPr wrap="square" rtlCol="0">
            <a:spAutoFit/>
          </a:bodyPr>
          <a:lstStyle/>
          <a:p>
            <a:pPr indent="468000">
              <a:lnSpc>
                <a:spcPct val="125000"/>
              </a:lnSpc>
            </a:pPr>
            <a:r>
              <a:rPr lang="zh-CN" altLang="en-US" sz="2000" dirty="0"/>
              <a:t>学习</a:t>
            </a:r>
            <a:r>
              <a:rPr lang="en-US" altLang="zh-CN" sz="2000" dirty="0"/>
              <a:t>JavaScript</a:t>
            </a:r>
            <a:r>
              <a:rPr lang="zh-CN" altLang="en-US" sz="2000" dirty="0"/>
              <a:t>基础语法之后，在学长的安排下学习使用</a:t>
            </a:r>
            <a:r>
              <a:rPr lang="en-US" altLang="zh-CN" sz="2000" dirty="0"/>
              <a:t>JavaScript</a:t>
            </a:r>
            <a:r>
              <a:rPr lang="zh-CN" altLang="en-US" sz="2000" dirty="0"/>
              <a:t>实现</a:t>
            </a:r>
            <a:r>
              <a:rPr lang="en-US" altLang="zh-CN" sz="2000" dirty="0"/>
              <a:t>Client</a:t>
            </a:r>
            <a:r>
              <a:rPr lang="zh-CN" altLang="en-US" sz="2000" dirty="0"/>
              <a:t>和</a:t>
            </a:r>
            <a:r>
              <a:rPr lang="en-US" altLang="zh-CN" sz="2000" dirty="0"/>
              <a:t>Server</a:t>
            </a:r>
            <a:r>
              <a:rPr lang="zh-CN" altLang="en-US" sz="2000" dirty="0"/>
              <a:t>之间的通信。为后续项目打下基础。</a:t>
            </a:r>
            <a:endParaRPr lang="en-US" altLang="zh-CN" sz="2000" dirty="0"/>
          </a:p>
          <a:p>
            <a:pPr indent="468000">
              <a:lnSpc>
                <a:spcPct val="125000"/>
              </a:lnSpc>
            </a:pPr>
            <a:r>
              <a:rPr lang="zh-CN" altLang="en-US" sz="2000" dirty="0"/>
              <a:t>由于该小</a:t>
            </a:r>
            <a:r>
              <a:rPr lang="en-US" altLang="zh-CN" sz="2000" dirty="0"/>
              <a:t>demo</a:t>
            </a:r>
            <a:r>
              <a:rPr lang="zh-CN" altLang="en-US" sz="2000" dirty="0"/>
              <a:t>需要用到</a:t>
            </a:r>
            <a:r>
              <a:rPr lang="en-US" altLang="zh-CN" sz="2000" dirty="0"/>
              <a:t>Node.js</a:t>
            </a:r>
            <a:r>
              <a:rPr lang="zh-CN" altLang="en-US" sz="2000" dirty="0"/>
              <a:t>。所以我有花了些时间学习了一下</a:t>
            </a:r>
            <a:r>
              <a:rPr lang="en-US" altLang="zh-CN" sz="2000" dirty="0"/>
              <a:t>Node.js</a:t>
            </a:r>
            <a:r>
              <a:rPr lang="zh-CN" altLang="en-US" sz="2000" dirty="0"/>
              <a:t>，同时做了笔记。（目录如右）</a:t>
            </a:r>
          </a:p>
        </p:txBody>
      </p:sp>
      <p:pic>
        <p:nvPicPr>
          <p:cNvPr id="6" name="图片 5">
            <a:extLst>
              <a:ext uri="{FF2B5EF4-FFF2-40B4-BE49-F238E27FC236}">
                <a16:creationId xmlns:a16="http://schemas.microsoft.com/office/drawing/2014/main" id="{879721D7-AD2E-4378-8D7E-84DB94572B1C}"/>
              </a:ext>
            </a:extLst>
          </p:cNvPr>
          <p:cNvPicPr>
            <a:picLocks noChangeAspect="1"/>
          </p:cNvPicPr>
          <p:nvPr/>
        </p:nvPicPr>
        <p:blipFill>
          <a:blip r:embed="rId3"/>
          <a:stretch>
            <a:fillRect/>
          </a:stretch>
        </p:blipFill>
        <p:spPr>
          <a:xfrm>
            <a:off x="1446673" y="837263"/>
            <a:ext cx="3314088" cy="5299377"/>
          </a:xfrm>
          <a:prstGeom prst="rect">
            <a:avLst/>
          </a:prstGeom>
        </p:spPr>
      </p:pic>
    </p:spTree>
    <p:extLst>
      <p:ext uri="{BB962C8B-B14F-4D97-AF65-F5344CB8AC3E}">
        <p14:creationId xmlns:p14="http://schemas.microsoft.com/office/powerpoint/2010/main" val="277941421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DE7F2-E890-4744-88DD-A75F5E300513}"/>
              </a:ext>
            </a:extLst>
          </p:cNvPr>
          <p:cNvSpPr>
            <a:spLocks noGrp="1"/>
          </p:cNvSpPr>
          <p:nvPr>
            <p:ph type="ctrTitle"/>
          </p:nvPr>
        </p:nvSpPr>
        <p:spPr>
          <a:xfrm>
            <a:off x="6693323" y="254756"/>
            <a:ext cx="4179570" cy="1715531"/>
          </a:xfrm>
        </p:spPr>
        <p:txBody>
          <a:bodyPr rtlCol="0"/>
          <a:lstStyle/>
          <a:p>
            <a:pPr rtl="0"/>
            <a:r>
              <a:rPr lang="en-US" altLang="zh-CN" sz="3600" noProof="1"/>
              <a:t>Js</a:t>
            </a:r>
            <a:r>
              <a:rPr lang="zh-CN" altLang="en-US" sz="3600" noProof="1"/>
              <a:t>通信模型设计</a:t>
            </a:r>
            <a:endParaRPr lang="zh-CN" altLang="en-US" dirty="0"/>
          </a:p>
        </p:txBody>
      </p:sp>
      <p:sp>
        <p:nvSpPr>
          <p:cNvPr id="3" name="文本框 2">
            <a:extLst>
              <a:ext uri="{FF2B5EF4-FFF2-40B4-BE49-F238E27FC236}">
                <a16:creationId xmlns:a16="http://schemas.microsoft.com/office/drawing/2014/main" id="{DFAD7BF8-D6CF-4C48-992C-7C9D820B5B9E}"/>
              </a:ext>
            </a:extLst>
          </p:cNvPr>
          <p:cNvSpPr txBox="1"/>
          <p:nvPr/>
        </p:nvSpPr>
        <p:spPr>
          <a:xfrm>
            <a:off x="6576906" y="1970287"/>
            <a:ext cx="5472853" cy="2752548"/>
          </a:xfrm>
          <a:prstGeom prst="rect">
            <a:avLst/>
          </a:prstGeom>
          <a:noFill/>
        </p:spPr>
        <p:txBody>
          <a:bodyPr wrap="square" rtlCol="0">
            <a:spAutoFit/>
          </a:bodyPr>
          <a:lstStyle/>
          <a:p>
            <a:pPr indent="468000">
              <a:lnSpc>
                <a:spcPct val="125000"/>
              </a:lnSpc>
            </a:pPr>
            <a:r>
              <a:rPr lang="zh-CN" altLang="en-US" sz="2000" dirty="0"/>
              <a:t>有了</a:t>
            </a:r>
            <a:r>
              <a:rPr lang="en-US" altLang="zh-CN" sz="2000" dirty="0"/>
              <a:t>JavaScript</a:t>
            </a:r>
            <a:r>
              <a:rPr lang="zh-CN" altLang="en-US" sz="2000" dirty="0"/>
              <a:t>和</a:t>
            </a:r>
            <a:r>
              <a:rPr lang="en-US" altLang="zh-CN" sz="2000" dirty="0"/>
              <a:t>Node.js</a:t>
            </a:r>
            <a:r>
              <a:rPr lang="zh-CN" altLang="en-US" sz="2000" dirty="0"/>
              <a:t>的基础知识后，实现</a:t>
            </a:r>
            <a:r>
              <a:rPr lang="en-US" altLang="zh-CN" sz="2000" dirty="0"/>
              <a:t>Client</a:t>
            </a:r>
            <a:r>
              <a:rPr lang="zh-CN" altLang="en-US" sz="2000" dirty="0"/>
              <a:t>和</a:t>
            </a:r>
            <a:r>
              <a:rPr lang="en-US" altLang="zh-CN" sz="2000" dirty="0"/>
              <a:t>Server</a:t>
            </a:r>
            <a:r>
              <a:rPr lang="zh-CN" altLang="en-US" sz="2000" dirty="0"/>
              <a:t>之间的通信如下：</a:t>
            </a:r>
            <a:endParaRPr lang="en-US" altLang="zh-CN" sz="2000" dirty="0"/>
          </a:p>
          <a:p>
            <a:pPr indent="468000">
              <a:lnSpc>
                <a:spcPct val="125000"/>
              </a:lnSpc>
            </a:pPr>
            <a:r>
              <a:rPr lang="zh-CN" altLang="en-US" sz="2000" dirty="0"/>
              <a:t>主要用到</a:t>
            </a:r>
            <a:r>
              <a:rPr lang="en-US" altLang="zh-CN" sz="2000" dirty="0"/>
              <a:t>JS</a:t>
            </a:r>
            <a:r>
              <a:rPr lang="zh-CN" altLang="en-US" sz="2000" dirty="0"/>
              <a:t>中的</a:t>
            </a:r>
            <a:r>
              <a:rPr lang="en-US" altLang="zh-CN" sz="2000" dirty="0"/>
              <a:t>net</a:t>
            </a:r>
            <a:r>
              <a:rPr lang="zh-CN" altLang="en-US" sz="2000" dirty="0"/>
              <a:t>模块。调用</a:t>
            </a:r>
            <a:r>
              <a:rPr lang="en-US" altLang="zh-CN" sz="2000" dirty="0"/>
              <a:t>net</a:t>
            </a:r>
            <a:r>
              <a:rPr lang="zh-CN" altLang="en-US" sz="2000" dirty="0"/>
              <a:t>中的方法创建</a:t>
            </a:r>
            <a:r>
              <a:rPr lang="en-US" altLang="zh-CN" sz="2000" dirty="0" err="1"/>
              <a:t>tcp</a:t>
            </a:r>
            <a:r>
              <a:rPr lang="zh-CN" altLang="en-US" sz="2000" dirty="0"/>
              <a:t>服务器后，开启监听。然后</a:t>
            </a:r>
            <a:r>
              <a:rPr lang="en-US" altLang="zh-CN" sz="2000" dirty="0"/>
              <a:t>Client</a:t>
            </a:r>
            <a:r>
              <a:rPr lang="zh-CN" altLang="en-US" sz="2000" dirty="0"/>
              <a:t>于</a:t>
            </a:r>
            <a:r>
              <a:rPr lang="en-US" altLang="zh-CN" sz="2000" dirty="0"/>
              <a:t>Server</a:t>
            </a:r>
            <a:r>
              <a:rPr lang="zh-CN" altLang="en-US" sz="2000" dirty="0"/>
              <a:t>建立连接后，再通过</a:t>
            </a:r>
            <a:r>
              <a:rPr lang="en-US" altLang="zh-CN" sz="2000" dirty="0"/>
              <a:t>Buffer</a:t>
            </a:r>
            <a:r>
              <a:rPr lang="zh-CN" altLang="en-US" sz="2000" dirty="0"/>
              <a:t>发送数据给</a:t>
            </a:r>
            <a:r>
              <a:rPr lang="en-US" altLang="zh-CN" sz="2000" dirty="0"/>
              <a:t>Server</a:t>
            </a:r>
            <a:r>
              <a:rPr lang="zh-CN" altLang="en-US" sz="2000" dirty="0"/>
              <a:t>拿到数据。最终实现通信过程。</a:t>
            </a:r>
            <a:endParaRPr lang="en-US" altLang="zh-CN" sz="2000" dirty="0"/>
          </a:p>
          <a:p>
            <a:pPr indent="468000">
              <a:lnSpc>
                <a:spcPct val="125000"/>
              </a:lnSpc>
            </a:pPr>
            <a:r>
              <a:rPr lang="zh-CN" altLang="en-US" sz="2000" dirty="0"/>
              <a:t>运行效果如下图所示：</a:t>
            </a:r>
            <a:endParaRPr lang="en-US" altLang="zh-CN" sz="2000" dirty="0"/>
          </a:p>
        </p:txBody>
      </p:sp>
      <p:pic>
        <p:nvPicPr>
          <p:cNvPr id="5" name="图片 4">
            <a:extLst>
              <a:ext uri="{FF2B5EF4-FFF2-40B4-BE49-F238E27FC236}">
                <a16:creationId xmlns:a16="http://schemas.microsoft.com/office/drawing/2014/main" id="{5BB68D07-C81C-46CE-90C0-433E0564EA40}"/>
              </a:ext>
            </a:extLst>
          </p:cNvPr>
          <p:cNvPicPr>
            <a:picLocks noChangeAspect="1"/>
          </p:cNvPicPr>
          <p:nvPr/>
        </p:nvPicPr>
        <p:blipFill rotWithShape="1">
          <a:blip r:embed="rId3"/>
          <a:srcRect t="-717" r="51714" b="717"/>
          <a:stretch/>
        </p:blipFill>
        <p:spPr>
          <a:xfrm>
            <a:off x="1937173" y="0"/>
            <a:ext cx="3977567" cy="3426206"/>
          </a:xfrm>
          <a:prstGeom prst="rect">
            <a:avLst/>
          </a:prstGeom>
        </p:spPr>
      </p:pic>
      <p:pic>
        <p:nvPicPr>
          <p:cNvPr id="8" name="图片 7">
            <a:extLst>
              <a:ext uri="{FF2B5EF4-FFF2-40B4-BE49-F238E27FC236}">
                <a16:creationId xmlns:a16="http://schemas.microsoft.com/office/drawing/2014/main" id="{4D00B6BF-F525-4701-B774-CC0C9A796FA1}"/>
              </a:ext>
            </a:extLst>
          </p:cNvPr>
          <p:cNvPicPr>
            <a:picLocks noChangeAspect="1"/>
          </p:cNvPicPr>
          <p:nvPr/>
        </p:nvPicPr>
        <p:blipFill rotWithShape="1">
          <a:blip r:embed="rId3"/>
          <a:srcRect l="50000"/>
          <a:stretch/>
        </p:blipFill>
        <p:spPr>
          <a:xfrm>
            <a:off x="1937173" y="3488740"/>
            <a:ext cx="3977567" cy="3366466"/>
          </a:xfrm>
          <a:prstGeom prst="rect">
            <a:avLst/>
          </a:prstGeom>
        </p:spPr>
      </p:pic>
      <p:sp>
        <p:nvSpPr>
          <p:cNvPr id="9" name="文本框 8">
            <a:extLst>
              <a:ext uri="{FF2B5EF4-FFF2-40B4-BE49-F238E27FC236}">
                <a16:creationId xmlns:a16="http://schemas.microsoft.com/office/drawing/2014/main" id="{2B44B426-B9CE-4D2A-A268-A19C94811101}"/>
              </a:ext>
            </a:extLst>
          </p:cNvPr>
          <p:cNvSpPr txBox="1"/>
          <p:nvPr/>
        </p:nvSpPr>
        <p:spPr>
          <a:xfrm>
            <a:off x="5886641" y="1150705"/>
            <a:ext cx="461665" cy="1124795"/>
          </a:xfrm>
          <a:prstGeom prst="rect">
            <a:avLst/>
          </a:prstGeom>
          <a:noFill/>
        </p:spPr>
        <p:txBody>
          <a:bodyPr vert="eaVert" wrap="none" rtlCol="0">
            <a:spAutoFit/>
          </a:bodyPr>
          <a:lstStyle/>
          <a:p>
            <a:r>
              <a:rPr lang="zh-CN" altLang="en-US" dirty="0"/>
              <a:t>执行</a:t>
            </a:r>
            <a:r>
              <a:rPr lang="en-US" altLang="zh-CN" dirty="0"/>
              <a:t>Client</a:t>
            </a:r>
            <a:endParaRPr lang="zh-CN" altLang="en-US" dirty="0"/>
          </a:p>
        </p:txBody>
      </p:sp>
      <p:sp>
        <p:nvSpPr>
          <p:cNvPr id="10" name="文本框 9">
            <a:extLst>
              <a:ext uri="{FF2B5EF4-FFF2-40B4-BE49-F238E27FC236}">
                <a16:creationId xmlns:a16="http://schemas.microsoft.com/office/drawing/2014/main" id="{1DBE0006-A561-40A5-BF54-EFBB9D3CE6A0}"/>
              </a:ext>
            </a:extLst>
          </p:cNvPr>
          <p:cNvSpPr txBox="1"/>
          <p:nvPr/>
        </p:nvSpPr>
        <p:spPr>
          <a:xfrm>
            <a:off x="5886640" y="4720041"/>
            <a:ext cx="461665" cy="1174424"/>
          </a:xfrm>
          <a:prstGeom prst="rect">
            <a:avLst/>
          </a:prstGeom>
          <a:noFill/>
        </p:spPr>
        <p:txBody>
          <a:bodyPr vert="eaVert" wrap="none" rtlCol="0">
            <a:spAutoFit/>
          </a:bodyPr>
          <a:lstStyle/>
          <a:p>
            <a:r>
              <a:rPr lang="zh-CN" altLang="en-US" dirty="0"/>
              <a:t>执行</a:t>
            </a:r>
            <a:r>
              <a:rPr lang="en-US" altLang="zh-CN" dirty="0"/>
              <a:t>Server</a:t>
            </a:r>
            <a:endParaRPr lang="zh-CN" altLang="en-US" dirty="0"/>
          </a:p>
        </p:txBody>
      </p:sp>
    </p:spTree>
    <p:extLst>
      <p:ext uri="{BB962C8B-B14F-4D97-AF65-F5344CB8AC3E}">
        <p14:creationId xmlns:p14="http://schemas.microsoft.com/office/powerpoint/2010/main" val="300235334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DE7F2-E890-4744-88DD-A75F5E300513}"/>
              </a:ext>
            </a:extLst>
          </p:cNvPr>
          <p:cNvSpPr>
            <a:spLocks noGrp="1"/>
          </p:cNvSpPr>
          <p:nvPr>
            <p:ph type="ctrTitle"/>
          </p:nvPr>
        </p:nvSpPr>
        <p:spPr>
          <a:xfrm>
            <a:off x="6693323" y="254756"/>
            <a:ext cx="5146464" cy="1715531"/>
          </a:xfrm>
        </p:spPr>
        <p:txBody>
          <a:bodyPr rtlCol="0"/>
          <a:lstStyle/>
          <a:p>
            <a:pPr rtl="0"/>
            <a:r>
              <a:rPr lang="zh-CN" altLang="en-US" sz="3600" noProof="1"/>
              <a:t>学习</a:t>
            </a:r>
            <a:r>
              <a:rPr lang="en-US" altLang="zh-CN" sz="3600" noProof="1"/>
              <a:t>React</a:t>
            </a:r>
            <a:r>
              <a:rPr lang="zh-CN" altLang="en-US" sz="3600" noProof="1"/>
              <a:t>基础语法，并学习实现井字棋</a:t>
            </a:r>
            <a:endParaRPr lang="zh-CN" altLang="en-US" dirty="0"/>
          </a:p>
        </p:txBody>
      </p:sp>
      <p:sp>
        <p:nvSpPr>
          <p:cNvPr id="3" name="文本框 2">
            <a:extLst>
              <a:ext uri="{FF2B5EF4-FFF2-40B4-BE49-F238E27FC236}">
                <a16:creationId xmlns:a16="http://schemas.microsoft.com/office/drawing/2014/main" id="{DFAD7BF8-D6CF-4C48-992C-7C9D820B5B9E}"/>
              </a:ext>
            </a:extLst>
          </p:cNvPr>
          <p:cNvSpPr txBox="1"/>
          <p:nvPr/>
        </p:nvSpPr>
        <p:spPr>
          <a:xfrm>
            <a:off x="8859520" y="2505380"/>
            <a:ext cx="2851573" cy="1209818"/>
          </a:xfrm>
          <a:prstGeom prst="rect">
            <a:avLst/>
          </a:prstGeom>
          <a:noFill/>
        </p:spPr>
        <p:txBody>
          <a:bodyPr wrap="square" rtlCol="0">
            <a:spAutoFit/>
          </a:bodyPr>
          <a:lstStyle/>
          <a:p>
            <a:pPr indent="468000">
              <a:lnSpc>
                <a:spcPct val="125000"/>
              </a:lnSpc>
            </a:pPr>
            <a:r>
              <a:rPr lang="zh-CN" altLang="en-US" sz="2000" dirty="0"/>
              <a:t>熟悉了</a:t>
            </a:r>
            <a:r>
              <a:rPr lang="en-US" altLang="zh-CN" sz="2000" dirty="0"/>
              <a:t>React</a:t>
            </a:r>
            <a:r>
              <a:rPr lang="zh-CN" altLang="en-US" sz="2000" dirty="0"/>
              <a:t>库的基础知识，并完成了井字棋的基础实现。</a:t>
            </a:r>
          </a:p>
        </p:txBody>
      </p:sp>
      <p:pic>
        <p:nvPicPr>
          <p:cNvPr id="5" name="图片 4">
            <a:extLst>
              <a:ext uri="{FF2B5EF4-FFF2-40B4-BE49-F238E27FC236}">
                <a16:creationId xmlns:a16="http://schemas.microsoft.com/office/drawing/2014/main" id="{DFAF3D95-1202-46E8-A536-ABAA56D6068F}"/>
              </a:ext>
            </a:extLst>
          </p:cNvPr>
          <p:cNvPicPr>
            <a:picLocks noChangeAspect="1"/>
          </p:cNvPicPr>
          <p:nvPr/>
        </p:nvPicPr>
        <p:blipFill>
          <a:blip r:embed="rId3"/>
          <a:stretch>
            <a:fillRect/>
          </a:stretch>
        </p:blipFill>
        <p:spPr>
          <a:xfrm>
            <a:off x="0" y="2160283"/>
            <a:ext cx="8589217" cy="4453146"/>
          </a:xfrm>
          <a:prstGeom prst="rect">
            <a:avLst/>
          </a:prstGeom>
        </p:spPr>
      </p:pic>
    </p:spTree>
    <p:extLst>
      <p:ext uri="{BB962C8B-B14F-4D97-AF65-F5344CB8AC3E}">
        <p14:creationId xmlns:p14="http://schemas.microsoft.com/office/powerpoint/2010/main" val="27695561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9DE7F2-E890-4744-88DD-A75F5E300513}"/>
              </a:ext>
            </a:extLst>
          </p:cNvPr>
          <p:cNvSpPr>
            <a:spLocks noGrp="1"/>
          </p:cNvSpPr>
          <p:nvPr>
            <p:ph type="ctrTitle"/>
          </p:nvPr>
        </p:nvSpPr>
        <p:spPr>
          <a:xfrm>
            <a:off x="6693323" y="254756"/>
            <a:ext cx="4179570" cy="1715531"/>
          </a:xfrm>
        </p:spPr>
        <p:txBody>
          <a:bodyPr rtlCol="0"/>
          <a:lstStyle/>
          <a:p>
            <a:pPr rtl="0"/>
            <a:r>
              <a:rPr lang="zh-CN" altLang="en-US" sz="3600" noProof="1"/>
              <a:t>后续</a:t>
            </a:r>
            <a:endParaRPr lang="zh-CN" altLang="en-US" dirty="0"/>
          </a:p>
        </p:txBody>
      </p:sp>
      <p:sp>
        <p:nvSpPr>
          <p:cNvPr id="3" name="文本框 2">
            <a:extLst>
              <a:ext uri="{FF2B5EF4-FFF2-40B4-BE49-F238E27FC236}">
                <a16:creationId xmlns:a16="http://schemas.microsoft.com/office/drawing/2014/main" id="{DFAD7BF8-D6CF-4C48-992C-7C9D820B5B9E}"/>
              </a:ext>
            </a:extLst>
          </p:cNvPr>
          <p:cNvSpPr txBox="1"/>
          <p:nvPr/>
        </p:nvSpPr>
        <p:spPr>
          <a:xfrm>
            <a:off x="6583679" y="1378245"/>
            <a:ext cx="5472853" cy="825098"/>
          </a:xfrm>
          <a:prstGeom prst="rect">
            <a:avLst/>
          </a:prstGeom>
          <a:noFill/>
        </p:spPr>
        <p:txBody>
          <a:bodyPr wrap="square" rtlCol="0">
            <a:spAutoFit/>
          </a:bodyPr>
          <a:lstStyle/>
          <a:p>
            <a:pPr indent="468000">
              <a:lnSpc>
                <a:spcPct val="125000"/>
              </a:lnSpc>
            </a:pPr>
            <a:r>
              <a:rPr lang="zh-CN" altLang="en-US" sz="2000" dirty="0"/>
              <a:t>后面会跟进项目学习，具体内容根据项目来定。总之发扬</a:t>
            </a:r>
            <a:r>
              <a:rPr lang="en-US" altLang="zh-CN" sz="2000" dirty="0"/>
              <a:t>Dian</a:t>
            </a:r>
            <a:r>
              <a:rPr lang="zh-CN" altLang="en-US" sz="2000" dirty="0"/>
              <a:t>团队干中学的优良传统。</a:t>
            </a:r>
          </a:p>
        </p:txBody>
      </p:sp>
      <p:sp>
        <p:nvSpPr>
          <p:cNvPr id="5" name="标题 1">
            <a:extLst>
              <a:ext uri="{FF2B5EF4-FFF2-40B4-BE49-F238E27FC236}">
                <a16:creationId xmlns:a16="http://schemas.microsoft.com/office/drawing/2014/main" id="{4B446800-E095-4D73-8DE8-30D1BFCDE508}"/>
              </a:ext>
            </a:extLst>
          </p:cNvPr>
          <p:cNvSpPr txBox="1">
            <a:spLocks/>
          </p:cNvSpPr>
          <p:nvPr/>
        </p:nvSpPr>
        <p:spPr>
          <a:xfrm>
            <a:off x="6693323" y="2203343"/>
            <a:ext cx="4179570" cy="1715531"/>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3600" kern="1200" cap="all" spc="150" baseline="0">
                <a:solidFill>
                  <a:schemeClr val="tx1">
                    <a:lumMod val="75000"/>
                    <a:lumOff val="25000"/>
                  </a:schemeClr>
                </a:solidFill>
                <a:latin typeface="Microsoft YaHei UI" panose="020B0503020204020204" pitchFamily="34" charset="-122"/>
                <a:ea typeface="Microsoft YaHei UI" panose="020B0503020204020204" pitchFamily="34" charset="-122"/>
                <a:cs typeface="+mj-cs"/>
              </a:defRPr>
            </a:lvl1pPr>
          </a:lstStyle>
          <a:p>
            <a:r>
              <a:rPr lang="zh-CN" altLang="en-US" noProof="1"/>
              <a:t>个人感想</a:t>
            </a:r>
            <a:endParaRPr lang="zh-CN" altLang="en-US" dirty="0"/>
          </a:p>
        </p:txBody>
      </p:sp>
      <p:sp>
        <p:nvSpPr>
          <p:cNvPr id="7" name="文本框 6">
            <a:extLst>
              <a:ext uri="{FF2B5EF4-FFF2-40B4-BE49-F238E27FC236}">
                <a16:creationId xmlns:a16="http://schemas.microsoft.com/office/drawing/2014/main" id="{36E57444-14C1-47DE-8723-5483462F3512}"/>
              </a:ext>
            </a:extLst>
          </p:cNvPr>
          <p:cNvSpPr txBox="1"/>
          <p:nvPr/>
        </p:nvSpPr>
        <p:spPr>
          <a:xfrm>
            <a:off x="6693323" y="3549098"/>
            <a:ext cx="5472853" cy="2363980"/>
          </a:xfrm>
          <a:prstGeom prst="rect">
            <a:avLst/>
          </a:prstGeom>
          <a:noFill/>
        </p:spPr>
        <p:txBody>
          <a:bodyPr wrap="square" rtlCol="0">
            <a:spAutoFit/>
          </a:bodyPr>
          <a:lstStyle/>
          <a:p>
            <a:pPr indent="468000">
              <a:lnSpc>
                <a:spcPct val="125000"/>
              </a:lnSpc>
            </a:pPr>
            <a:r>
              <a:rPr lang="zh-CN" altLang="en-US" sz="2000" dirty="0"/>
              <a:t>我觉得</a:t>
            </a:r>
            <a:r>
              <a:rPr lang="en-US" altLang="zh-CN" sz="2000" dirty="0"/>
              <a:t>Dian</a:t>
            </a:r>
            <a:r>
              <a:rPr lang="zh-CN" altLang="en-US" sz="2000" dirty="0"/>
              <a:t>团队是我的一个“据点”，这里有热心的学长学姐解答我的问题。我可以在这里虚心地求学、随心所欲地探索知识。同时，真实的项目开发也让我让我提前见识到了知识其具有的改变社会的力量，让我更加热爱探索学习。</a:t>
            </a:r>
          </a:p>
        </p:txBody>
      </p:sp>
    </p:spTree>
    <p:extLst>
      <p:ext uri="{BB962C8B-B14F-4D97-AF65-F5344CB8AC3E}">
        <p14:creationId xmlns:p14="http://schemas.microsoft.com/office/powerpoint/2010/main" val="13752247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CAEE93-8585-46D4-A7EC-F184E317CB2E}"/>
              </a:ext>
            </a:extLst>
          </p:cNvPr>
          <p:cNvSpPr>
            <a:spLocks noGrp="1"/>
          </p:cNvSpPr>
          <p:nvPr>
            <p:ph type="ctrTitle"/>
          </p:nvPr>
        </p:nvSpPr>
        <p:spPr>
          <a:xfrm>
            <a:off x="4158826" y="2709334"/>
            <a:ext cx="3874347" cy="1067831"/>
          </a:xfrm>
        </p:spPr>
        <p:txBody>
          <a:bodyPr rtlCol="0"/>
          <a:lstStyle/>
          <a:p>
            <a:pPr rtl="0"/>
            <a:r>
              <a:rPr lang="zh-cn" sz="6000" dirty="0"/>
              <a:t>谢谢</a:t>
            </a:r>
            <a:r>
              <a:rPr lang="zh-CN" altLang="en-US" sz="6000" dirty="0"/>
              <a:t>倾听！</a:t>
            </a:r>
            <a:endParaRPr lang="zh-cn" sz="6000" dirty="0"/>
          </a:p>
        </p:txBody>
      </p:sp>
      <p:sp>
        <p:nvSpPr>
          <p:cNvPr id="6" name="幻灯片编号占位符 5">
            <a:extLst>
              <a:ext uri="{FF2B5EF4-FFF2-40B4-BE49-F238E27FC236}">
                <a16:creationId xmlns:a16="http://schemas.microsoft.com/office/drawing/2014/main" id="{5EDCFF82-B70F-4971-9182-7C3AEA3CFD26}"/>
              </a:ext>
            </a:extLst>
          </p:cNvPr>
          <p:cNvSpPr>
            <a:spLocks noGrp="1"/>
          </p:cNvSpPr>
          <p:nvPr>
            <p:ph type="sldNum" sz="quarter" idx="12"/>
          </p:nvPr>
        </p:nvSpPr>
        <p:spPr>
          <a:xfrm>
            <a:off x="9579428" y="6356350"/>
            <a:ext cx="1774371" cy="365125"/>
          </a:xfrm>
        </p:spPr>
        <p:txBody>
          <a:bodyPr rtlCol="0"/>
          <a:lstStyle/>
          <a:p>
            <a:pPr rtl="0"/>
            <a:fld id="{B5CEABB6-07DC-46E8-9B57-56EC44A396E5}" type="slidenum">
              <a:rPr lang="en-US" smtClean="0"/>
              <a:pPr rtl="0"/>
              <a:t>8</a:t>
            </a:fld>
            <a:endParaRPr lang="en-US" dirty="0"/>
          </a:p>
        </p:txBody>
      </p:sp>
    </p:spTree>
    <p:extLst>
      <p:ext uri="{BB962C8B-B14F-4D97-AF65-F5344CB8AC3E}">
        <p14:creationId xmlns:p14="http://schemas.microsoft.com/office/powerpoint/2010/main" val="2436493926"/>
      </p:ext>
    </p:extLst>
  </p:cSld>
  <p:clrMapOvr>
    <a:masterClrMapping/>
  </p:clrMapOvr>
</p:sld>
</file>

<file path=ppt/theme/theme1.xml><?xml version="1.0" encoding="utf-8"?>
<a:theme xmlns:a="http://schemas.openxmlformats.org/drawingml/2006/main" name="单线">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53329030_TF56180624_Win32" id="{9D727254-2BE9-4C85-8515-511A9B42E99C}" vid="{98F67272-6949-4B1C-8084-EC46719CFC4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BC90D6-94CF-42F7-AAC4-9CF6824C54D5}">
  <ds:schemaRefs>
    <ds:schemaRef ds:uri="http://schemas.microsoft.com/sharepoint/v3/contenttype/forms"/>
  </ds:schemaRefs>
</ds:datastoreItem>
</file>

<file path=customXml/itemProps3.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极简风格轻快销售幻灯片</Template>
  <TotalTime>120</TotalTime>
  <Words>362</Words>
  <Application>Microsoft Office PowerPoint</Application>
  <PresentationFormat>宽屏</PresentationFormat>
  <Paragraphs>41</Paragraphs>
  <Slides>8</Slides>
  <Notes>8</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8</vt:i4>
      </vt:variant>
    </vt:vector>
  </HeadingPairs>
  <TitlesOfParts>
    <vt:vector size="12" baseType="lpstr">
      <vt:lpstr>Microsoft YaHei UI</vt:lpstr>
      <vt:lpstr>Arial</vt:lpstr>
      <vt:lpstr>Tenorite</vt:lpstr>
      <vt:lpstr>单线</vt:lpstr>
      <vt:lpstr>区块链组新人培训汇报</vt:lpstr>
      <vt:lpstr>培训结果</vt:lpstr>
      <vt:lpstr>Js基础语法学习</vt:lpstr>
      <vt:lpstr>Js通信模型设计</vt:lpstr>
      <vt:lpstr>Js通信模型设计</vt:lpstr>
      <vt:lpstr>学习React基础语法，并学习实现井字棋</vt:lpstr>
      <vt:lpstr>后续</vt:lpstr>
      <vt:lpstr>谢谢倾听！</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融资演讲稿</dc:title>
  <dc:creator>韩 博</dc:creator>
  <cp:lastModifiedBy>韩 博</cp:lastModifiedBy>
  <cp:revision>22</cp:revision>
  <dcterms:created xsi:type="dcterms:W3CDTF">2021-11-11T07:05:08Z</dcterms:created>
  <dcterms:modified xsi:type="dcterms:W3CDTF">2021-11-13T11:20:59Z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